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3" r:id="rId4"/>
  </p:sldMasterIdLst>
  <p:notesMasterIdLst>
    <p:notesMasterId r:id="rId6"/>
  </p:notesMasterIdLst>
  <p:handoutMasterIdLst>
    <p:handoutMasterId r:id="rId7"/>
  </p:handoutMasterIdLst>
  <p:sldIdLst>
    <p:sldId id="274" r:id="rId5"/>
  </p:sldIdLst>
  <p:sldSz cx="10691813" cy="1511935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417"/>
    <a:srgbClr val="6D67A5"/>
    <a:srgbClr val="2C388E"/>
    <a:srgbClr val="D3916D"/>
    <a:srgbClr val="D99705"/>
    <a:srgbClr val="623F2D"/>
    <a:srgbClr val="E9A97E"/>
    <a:srgbClr val="E6A37B"/>
    <a:srgbClr val="62402F"/>
    <a:srgbClr val="F6CC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245F58-E797-6242-88E2-56E91A5144E6}" v="2" dt="2022-09-24T19:13:57.8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46" autoAdjust="0"/>
    <p:restoredTop sz="95782" autoAdjust="0"/>
  </p:normalViewPr>
  <p:slideViewPr>
    <p:cSldViewPr snapToGrid="0" snapToObjects="1" showGuides="1">
      <p:cViewPr>
        <p:scale>
          <a:sx n="50" d="100"/>
          <a:sy n="50" d="100"/>
        </p:scale>
        <p:origin x="768" y="-16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0" d="100"/>
          <a:sy n="60" d="100"/>
        </p:scale>
        <p:origin x="3187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4A09DDA-0787-4B42-881F-6B3C239318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31845B-8C18-C246-A0D1-61FFD19631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301B5-88AD-1849-891D-EA2905EB5A88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5FE6D-CCE1-E44E-89A4-77460EF6CC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D6315B-F8F9-5649-8DCB-C363E729D5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602F4-4C0C-5F4F-8771-7E15167AE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55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0AB23-24A6-494C-BA00-B87242B78CB4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A530D-631F-4981-98F0-E6C07C67E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541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5345907" y="0"/>
            <a:ext cx="5345906" cy="15119350"/>
          </a:xfrm>
          <a:prstGeom prst="rect">
            <a:avLst/>
          </a:prstGeom>
          <a:solidFill>
            <a:srgbClr val="DEDEDE"/>
          </a:solidFill>
        </p:spPr>
        <p:txBody>
          <a:bodyPr anchor="ctr" anchorCtr="0"/>
          <a:lstStyle>
            <a:lvl1pPr algn="ctr">
              <a:defRPr sz="1052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 bwMode="hidden">
          <a:xfrm>
            <a:off x="0" y="0"/>
            <a:ext cx="5345907" cy="7559675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9"/>
          </a:p>
        </p:txBody>
      </p:sp>
      <p:sp>
        <p:nvSpPr>
          <p:cNvPr id="10" name="Rectangle 9"/>
          <p:cNvSpPr/>
          <p:nvPr/>
        </p:nvSpPr>
        <p:spPr bwMode="hidden">
          <a:xfrm>
            <a:off x="0" y="7559675"/>
            <a:ext cx="5345907" cy="2519892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9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414" y="944960"/>
            <a:ext cx="4800179" cy="4531607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ct val="85000"/>
              </a:lnSpc>
              <a:defRPr sz="438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8414" y="8298848"/>
            <a:ext cx="4800179" cy="155392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00E57C-CC48-F54D-B3F3-3A114B2488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162358" y="11752776"/>
            <a:ext cx="1435376" cy="297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71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ines 3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8287208" y="0"/>
            <a:ext cx="2404605" cy="15119350"/>
          </a:xfrm>
          <a:prstGeom prst="rect">
            <a:avLst/>
          </a:prstGeom>
          <a:solidFill>
            <a:srgbClr val="DEDEDE"/>
          </a:solidFill>
        </p:spPr>
        <p:txBody>
          <a:bodyPr anchor="ctr" anchorCtr="0"/>
          <a:lstStyle>
            <a:lvl1pPr algn="ctr">
              <a:defRPr sz="1052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901F27-1E18-0046-A577-0550B326C420}"/>
              </a:ext>
            </a:extLst>
          </p:cNvPr>
          <p:cNvGrpSpPr/>
          <p:nvPr userDrawn="1"/>
        </p:nvGrpSpPr>
        <p:grpSpPr>
          <a:xfrm>
            <a:off x="0" y="0"/>
            <a:ext cx="10691813" cy="15119350"/>
            <a:chOff x="0" y="0"/>
            <a:chExt cx="12192000" cy="6858000"/>
          </a:xfrm>
        </p:grpSpPr>
        <p:sp>
          <p:nvSpPr>
            <p:cNvPr id="6" name="Freeform: Shape 8">
              <a:extLst>
                <a:ext uri="{FF2B5EF4-FFF2-40B4-BE49-F238E27FC236}">
                  <a16:creationId xmlns:a16="http://schemas.microsoft.com/office/drawing/2014/main" id="{2B6306E4-EA3A-6A40-90F3-BFF139CD1856}"/>
                </a:ext>
              </a:extLst>
            </p:cNvPr>
            <p:cNvSpPr/>
            <p:nvPr userDrawn="1"/>
          </p:nvSpPr>
          <p:spPr bwMode="white">
            <a:xfrm>
              <a:off x="0" y="0"/>
              <a:ext cx="12192000" cy="6858000"/>
            </a:xfrm>
            <a:custGeom>
              <a:avLst/>
              <a:gdLst>
                <a:gd name="connsiteX0" fmla="*/ 9144000 w 12192000"/>
                <a:gd name="connsiteY0" fmla="*/ 0 h 6858000"/>
                <a:gd name="connsiteX1" fmla="*/ 9450000 w 12192000"/>
                <a:gd name="connsiteY1" fmla="*/ 0 h 6858000"/>
                <a:gd name="connsiteX2" fmla="*/ 9450000 w 12192000"/>
                <a:gd name="connsiteY2" fmla="*/ 1022986 h 6858000"/>
                <a:gd name="connsiteX3" fmla="*/ 12192000 w 12192000"/>
                <a:gd name="connsiteY3" fmla="*/ 1022986 h 6858000"/>
                <a:gd name="connsiteX4" fmla="*/ 12192000 w 12192000"/>
                <a:gd name="connsiteY4" fmla="*/ 1328986 h 6858000"/>
                <a:gd name="connsiteX5" fmla="*/ 9450000 w 12192000"/>
                <a:gd name="connsiteY5" fmla="*/ 1328986 h 6858000"/>
                <a:gd name="connsiteX6" fmla="*/ 9450000 w 12192000"/>
                <a:gd name="connsiteY6" fmla="*/ 4394836 h 6858000"/>
                <a:gd name="connsiteX7" fmla="*/ 12192000 w 12192000"/>
                <a:gd name="connsiteY7" fmla="*/ 4394836 h 6858000"/>
                <a:gd name="connsiteX8" fmla="*/ 12192000 w 12192000"/>
                <a:gd name="connsiteY8" fmla="*/ 4700836 h 6858000"/>
                <a:gd name="connsiteX9" fmla="*/ 9450000 w 12192000"/>
                <a:gd name="connsiteY9" fmla="*/ 4700836 h 6858000"/>
                <a:gd name="connsiteX10" fmla="*/ 9450000 w 12192000"/>
                <a:gd name="connsiteY10" fmla="*/ 6858000 h 6858000"/>
                <a:gd name="connsiteX11" fmla="*/ 9144000 w 12192000"/>
                <a:gd name="connsiteY11" fmla="*/ 6858000 h 6858000"/>
                <a:gd name="connsiteX12" fmla="*/ 9144000 w 12192000"/>
                <a:gd name="connsiteY12" fmla="*/ 4700836 h 6858000"/>
                <a:gd name="connsiteX13" fmla="*/ 0 w 12192000"/>
                <a:gd name="connsiteY13" fmla="*/ 4700836 h 6858000"/>
                <a:gd name="connsiteX14" fmla="*/ 0 w 12192000"/>
                <a:gd name="connsiteY14" fmla="*/ 4394836 h 6858000"/>
                <a:gd name="connsiteX15" fmla="*/ 9144000 w 12192000"/>
                <a:gd name="connsiteY15" fmla="*/ 439483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6858000">
                  <a:moveTo>
                    <a:pt x="9144000" y="0"/>
                  </a:moveTo>
                  <a:lnTo>
                    <a:pt x="9450000" y="0"/>
                  </a:lnTo>
                  <a:lnTo>
                    <a:pt x="9450000" y="1022986"/>
                  </a:lnTo>
                  <a:lnTo>
                    <a:pt x="12192000" y="1022986"/>
                  </a:lnTo>
                  <a:lnTo>
                    <a:pt x="12192000" y="1328986"/>
                  </a:lnTo>
                  <a:lnTo>
                    <a:pt x="9450000" y="1328986"/>
                  </a:lnTo>
                  <a:lnTo>
                    <a:pt x="9450000" y="4394836"/>
                  </a:lnTo>
                  <a:lnTo>
                    <a:pt x="12192000" y="4394836"/>
                  </a:lnTo>
                  <a:lnTo>
                    <a:pt x="12192000" y="4700836"/>
                  </a:lnTo>
                  <a:lnTo>
                    <a:pt x="9450000" y="4700836"/>
                  </a:lnTo>
                  <a:lnTo>
                    <a:pt x="9450000" y="6858000"/>
                  </a:lnTo>
                  <a:lnTo>
                    <a:pt x="9144000" y="6858000"/>
                  </a:lnTo>
                  <a:lnTo>
                    <a:pt x="9144000" y="4700836"/>
                  </a:lnTo>
                  <a:lnTo>
                    <a:pt x="0" y="4700836"/>
                  </a:lnTo>
                  <a:lnTo>
                    <a:pt x="0" y="4394836"/>
                  </a:lnTo>
                  <a:lnTo>
                    <a:pt x="9144000" y="43948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579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67CBCF8-572D-4D45-93D3-B122FE4A2D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black">
            <a:xfrm>
              <a:off x="185139" y="5330952"/>
              <a:ext cx="1636776" cy="1351184"/>
            </a:xfrm>
            <a:prstGeom prst="rect">
              <a:avLst/>
            </a:prstGeom>
          </p:spPr>
        </p:pic>
      </p:grpSp>
      <p:sp>
        <p:nvSpPr>
          <p:cNvPr id="8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8413" y="6359289"/>
            <a:ext cx="6505579" cy="696409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86000"/>
              </a:lnSpc>
              <a:defRPr sz="526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88414" y="7484078"/>
            <a:ext cx="4800179" cy="155392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val="188617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ines 3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8287207" y="0"/>
            <a:ext cx="2404606" cy="15119350"/>
          </a:xfrm>
          <a:prstGeom prst="rect">
            <a:avLst/>
          </a:prstGeom>
          <a:solidFill>
            <a:srgbClr val="DEDEDE"/>
          </a:solidFill>
        </p:spPr>
        <p:txBody>
          <a:bodyPr anchor="ctr" anchorCtr="0"/>
          <a:lstStyle>
            <a:lvl1pPr algn="ctr">
              <a:defRPr sz="1052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809F74-389C-BF4E-9840-CD3E0121C200}"/>
              </a:ext>
            </a:extLst>
          </p:cNvPr>
          <p:cNvGrpSpPr/>
          <p:nvPr userDrawn="1"/>
        </p:nvGrpSpPr>
        <p:grpSpPr>
          <a:xfrm>
            <a:off x="0" y="0"/>
            <a:ext cx="10691813" cy="15119350"/>
            <a:chOff x="0" y="0"/>
            <a:chExt cx="12192000" cy="6858000"/>
          </a:xfrm>
        </p:grpSpPr>
        <p:sp>
          <p:nvSpPr>
            <p:cNvPr id="12" name="Freeform: Shape 8">
              <a:extLst>
                <a:ext uri="{FF2B5EF4-FFF2-40B4-BE49-F238E27FC236}">
                  <a16:creationId xmlns:a16="http://schemas.microsoft.com/office/drawing/2014/main" id="{02FC2F29-20BB-FC46-8933-6BF25A395800}"/>
                </a:ext>
              </a:extLst>
            </p:cNvPr>
            <p:cNvSpPr/>
            <p:nvPr userDrawn="1"/>
          </p:nvSpPr>
          <p:spPr bwMode="white">
            <a:xfrm>
              <a:off x="0" y="0"/>
              <a:ext cx="12192000" cy="6858000"/>
            </a:xfrm>
            <a:custGeom>
              <a:avLst/>
              <a:gdLst>
                <a:gd name="connsiteX0" fmla="*/ 9144000 w 12192000"/>
                <a:gd name="connsiteY0" fmla="*/ 0 h 6858000"/>
                <a:gd name="connsiteX1" fmla="*/ 9450000 w 12192000"/>
                <a:gd name="connsiteY1" fmla="*/ 0 h 6858000"/>
                <a:gd name="connsiteX2" fmla="*/ 9450000 w 12192000"/>
                <a:gd name="connsiteY2" fmla="*/ 1022986 h 6858000"/>
                <a:gd name="connsiteX3" fmla="*/ 12192000 w 12192000"/>
                <a:gd name="connsiteY3" fmla="*/ 1022986 h 6858000"/>
                <a:gd name="connsiteX4" fmla="*/ 12192000 w 12192000"/>
                <a:gd name="connsiteY4" fmla="*/ 1328986 h 6858000"/>
                <a:gd name="connsiteX5" fmla="*/ 9450000 w 12192000"/>
                <a:gd name="connsiteY5" fmla="*/ 1328986 h 6858000"/>
                <a:gd name="connsiteX6" fmla="*/ 9450000 w 12192000"/>
                <a:gd name="connsiteY6" fmla="*/ 4394836 h 6858000"/>
                <a:gd name="connsiteX7" fmla="*/ 12192000 w 12192000"/>
                <a:gd name="connsiteY7" fmla="*/ 4394836 h 6858000"/>
                <a:gd name="connsiteX8" fmla="*/ 12192000 w 12192000"/>
                <a:gd name="connsiteY8" fmla="*/ 4700836 h 6858000"/>
                <a:gd name="connsiteX9" fmla="*/ 9450000 w 12192000"/>
                <a:gd name="connsiteY9" fmla="*/ 4700836 h 6858000"/>
                <a:gd name="connsiteX10" fmla="*/ 9450000 w 12192000"/>
                <a:gd name="connsiteY10" fmla="*/ 6858000 h 6858000"/>
                <a:gd name="connsiteX11" fmla="*/ 9144000 w 12192000"/>
                <a:gd name="connsiteY11" fmla="*/ 6858000 h 6858000"/>
                <a:gd name="connsiteX12" fmla="*/ 9144000 w 12192000"/>
                <a:gd name="connsiteY12" fmla="*/ 4700836 h 6858000"/>
                <a:gd name="connsiteX13" fmla="*/ 0 w 12192000"/>
                <a:gd name="connsiteY13" fmla="*/ 4700836 h 6858000"/>
                <a:gd name="connsiteX14" fmla="*/ 0 w 12192000"/>
                <a:gd name="connsiteY14" fmla="*/ 4394836 h 6858000"/>
                <a:gd name="connsiteX15" fmla="*/ 9144000 w 12192000"/>
                <a:gd name="connsiteY15" fmla="*/ 439483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6858000">
                  <a:moveTo>
                    <a:pt x="9144000" y="0"/>
                  </a:moveTo>
                  <a:lnTo>
                    <a:pt x="9450000" y="0"/>
                  </a:lnTo>
                  <a:lnTo>
                    <a:pt x="9450000" y="1022986"/>
                  </a:lnTo>
                  <a:lnTo>
                    <a:pt x="12192000" y="1022986"/>
                  </a:lnTo>
                  <a:lnTo>
                    <a:pt x="12192000" y="1328986"/>
                  </a:lnTo>
                  <a:lnTo>
                    <a:pt x="9450000" y="1328986"/>
                  </a:lnTo>
                  <a:lnTo>
                    <a:pt x="9450000" y="4394836"/>
                  </a:lnTo>
                  <a:lnTo>
                    <a:pt x="12192000" y="4394836"/>
                  </a:lnTo>
                  <a:lnTo>
                    <a:pt x="12192000" y="4700836"/>
                  </a:lnTo>
                  <a:lnTo>
                    <a:pt x="9450000" y="4700836"/>
                  </a:lnTo>
                  <a:lnTo>
                    <a:pt x="9450000" y="6858000"/>
                  </a:lnTo>
                  <a:lnTo>
                    <a:pt x="9144000" y="6858000"/>
                  </a:lnTo>
                  <a:lnTo>
                    <a:pt x="9144000" y="4700836"/>
                  </a:lnTo>
                  <a:lnTo>
                    <a:pt x="0" y="4700836"/>
                  </a:lnTo>
                  <a:lnTo>
                    <a:pt x="0" y="4394836"/>
                  </a:lnTo>
                  <a:lnTo>
                    <a:pt x="9144000" y="43948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579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1A41927-8102-0140-8A6E-BE11E9B2A3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black">
            <a:xfrm>
              <a:off x="185139" y="5330952"/>
              <a:ext cx="1636776" cy="1351184"/>
            </a:xfrm>
            <a:prstGeom prst="rect">
              <a:avLst/>
            </a:prstGeom>
          </p:spPr>
        </p:pic>
      </p:grpSp>
      <p:sp>
        <p:nvSpPr>
          <p:cNvPr id="8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8413" y="6367368"/>
            <a:ext cx="6505579" cy="68833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85000"/>
              </a:lnSpc>
              <a:defRPr sz="526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88414" y="7484078"/>
            <a:ext cx="4800179" cy="155392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val="1974237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ogo Shap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6E1CB07-AAEA-314E-A423-4B23728F27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hidden">
          <a:xfrm>
            <a:off x="4475232" y="-1"/>
            <a:ext cx="6216582" cy="15119352"/>
          </a:xfrm>
          <a:prstGeom prst="rect">
            <a:avLst/>
          </a:prstGeom>
          <a:solidFill>
            <a:srgbClr val="DEDEDE"/>
          </a:solidFill>
        </p:spPr>
        <p:txBody>
          <a:bodyPr rIns="1371600" anchor="ctr" anchorCtr="0"/>
          <a:lstStyle>
            <a:lvl1pPr algn="r">
              <a:defRPr sz="1052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5065365-ACD4-4445-B744-F720FB8FF28C}"/>
              </a:ext>
            </a:extLst>
          </p:cNvPr>
          <p:cNvGrpSpPr/>
          <p:nvPr userDrawn="1"/>
        </p:nvGrpSpPr>
        <p:grpSpPr>
          <a:xfrm>
            <a:off x="0" y="1"/>
            <a:ext cx="7817250" cy="15119352"/>
            <a:chOff x="0" y="0"/>
            <a:chExt cx="8914102" cy="685800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02960CE-3ED9-3D49-BEB3-63CD70439705}"/>
                </a:ext>
              </a:extLst>
            </p:cNvPr>
            <p:cNvSpPr/>
            <p:nvPr userDrawn="1"/>
          </p:nvSpPr>
          <p:spPr bwMode="white">
            <a:xfrm>
              <a:off x="0" y="0"/>
              <a:ext cx="8914102" cy="6858001"/>
            </a:xfrm>
            <a:custGeom>
              <a:avLst/>
              <a:gdLst>
                <a:gd name="connsiteX0" fmla="*/ 1260764 w 8914102"/>
                <a:gd name="connsiteY0" fmla="*/ 0 h 6858001"/>
                <a:gd name="connsiteX1" fmla="*/ 5169189 w 8914102"/>
                <a:gd name="connsiteY1" fmla="*/ 0 h 6858001"/>
                <a:gd name="connsiteX2" fmla="*/ 5169189 w 8914102"/>
                <a:gd name="connsiteY2" fmla="*/ 765175 h 6858001"/>
                <a:gd name="connsiteX3" fmla="*/ 5937540 w 8914102"/>
                <a:gd name="connsiteY3" fmla="*/ 765175 h 6858001"/>
                <a:gd name="connsiteX4" fmla="*/ 5937540 w 8914102"/>
                <a:gd name="connsiteY4" fmla="*/ 1957388 h 6858001"/>
                <a:gd name="connsiteX5" fmla="*/ 7920327 w 8914102"/>
                <a:gd name="connsiteY5" fmla="*/ 1957388 h 6858001"/>
                <a:gd name="connsiteX6" fmla="*/ 7920327 w 8914102"/>
                <a:gd name="connsiteY6" fmla="*/ 4899025 h 6858001"/>
                <a:gd name="connsiteX7" fmla="*/ 8914102 w 8914102"/>
                <a:gd name="connsiteY7" fmla="*/ 4899025 h 6858001"/>
                <a:gd name="connsiteX8" fmla="*/ 8914102 w 8914102"/>
                <a:gd name="connsiteY8" fmla="*/ 6858000 h 6858001"/>
                <a:gd name="connsiteX9" fmla="*/ 7920327 w 8914102"/>
                <a:gd name="connsiteY9" fmla="*/ 6858000 h 6858001"/>
                <a:gd name="connsiteX10" fmla="*/ 5937540 w 8914102"/>
                <a:gd name="connsiteY10" fmla="*/ 6858000 h 6858001"/>
                <a:gd name="connsiteX11" fmla="*/ 5169189 w 8914102"/>
                <a:gd name="connsiteY11" fmla="*/ 6858000 h 6858001"/>
                <a:gd name="connsiteX12" fmla="*/ 3705515 w 8914102"/>
                <a:gd name="connsiteY12" fmla="*/ 6858000 h 6858001"/>
                <a:gd name="connsiteX13" fmla="*/ 1260764 w 8914102"/>
                <a:gd name="connsiteY13" fmla="*/ 6858000 h 6858001"/>
                <a:gd name="connsiteX14" fmla="*/ 1260764 w 8914102"/>
                <a:gd name="connsiteY14" fmla="*/ 6858001 h 6858001"/>
                <a:gd name="connsiteX15" fmla="*/ 0 w 8914102"/>
                <a:gd name="connsiteY15" fmla="*/ 6858001 h 6858001"/>
                <a:gd name="connsiteX16" fmla="*/ 0 w 8914102"/>
                <a:gd name="connsiteY16" fmla="*/ 1 h 6858001"/>
                <a:gd name="connsiteX17" fmla="*/ 1260764 w 8914102"/>
                <a:gd name="connsiteY17" fmla="*/ 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14102" h="6858001">
                  <a:moveTo>
                    <a:pt x="1260764" y="0"/>
                  </a:moveTo>
                  <a:lnTo>
                    <a:pt x="5169189" y="0"/>
                  </a:lnTo>
                  <a:lnTo>
                    <a:pt x="5169189" y="765175"/>
                  </a:lnTo>
                  <a:lnTo>
                    <a:pt x="5937540" y="765175"/>
                  </a:lnTo>
                  <a:lnTo>
                    <a:pt x="5937540" y="1957388"/>
                  </a:lnTo>
                  <a:lnTo>
                    <a:pt x="7920327" y="1957388"/>
                  </a:lnTo>
                  <a:lnTo>
                    <a:pt x="7920327" y="4899025"/>
                  </a:lnTo>
                  <a:lnTo>
                    <a:pt x="8914102" y="4899025"/>
                  </a:lnTo>
                  <a:lnTo>
                    <a:pt x="8914102" y="6858000"/>
                  </a:lnTo>
                  <a:lnTo>
                    <a:pt x="7920327" y="6858000"/>
                  </a:lnTo>
                  <a:lnTo>
                    <a:pt x="5937540" y="6858000"/>
                  </a:lnTo>
                  <a:lnTo>
                    <a:pt x="5169189" y="6858000"/>
                  </a:lnTo>
                  <a:lnTo>
                    <a:pt x="3705515" y="6858000"/>
                  </a:lnTo>
                  <a:lnTo>
                    <a:pt x="1260764" y="6858000"/>
                  </a:lnTo>
                  <a:lnTo>
                    <a:pt x="1260764" y="6858001"/>
                  </a:lnTo>
                  <a:lnTo>
                    <a:pt x="0" y="6858001"/>
                  </a:lnTo>
                  <a:lnTo>
                    <a:pt x="0" y="1"/>
                  </a:lnTo>
                  <a:lnTo>
                    <a:pt x="1260764" y="1"/>
                  </a:lnTo>
                  <a:close/>
                </a:path>
              </a:pathLst>
            </a:custGeom>
            <a:solidFill>
              <a:srgbClr val="D04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579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9B02B9A-C678-D74D-B142-58CA492CDC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black">
            <a:xfrm>
              <a:off x="185139" y="5330952"/>
              <a:ext cx="1636776" cy="135118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8414" y="6412569"/>
            <a:ext cx="4611581" cy="1147109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85000"/>
              </a:lnSpc>
              <a:defRPr sz="438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88415" y="8298848"/>
            <a:ext cx="4611581" cy="155392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val="695867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ogo Shap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19130D55-E01B-814B-B368-1A5B9D9224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hidden">
          <a:xfrm>
            <a:off x="4475231" y="1"/>
            <a:ext cx="6216582" cy="15119352"/>
          </a:xfrm>
          <a:prstGeom prst="rect">
            <a:avLst/>
          </a:prstGeom>
          <a:solidFill>
            <a:srgbClr val="DEDEDE"/>
          </a:solidFill>
        </p:spPr>
        <p:txBody>
          <a:bodyPr rIns="1371600" anchor="ctr" anchorCtr="0"/>
          <a:lstStyle>
            <a:lvl1pPr algn="r">
              <a:defRPr sz="1052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BE733A-F034-2C46-AB70-A0813595ECD7}"/>
              </a:ext>
            </a:extLst>
          </p:cNvPr>
          <p:cNvGrpSpPr/>
          <p:nvPr userDrawn="1"/>
        </p:nvGrpSpPr>
        <p:grpSpPr>
          <a:xfrm>
            <a:off x="0" y="1"/>
            <a:ext cx="7817250" cy="15119352"/>
            <a:chOff x="0" y="0"/>
            <a:chExt cx="8914102" cy="685800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02960CE-3ED9-3D49-BEB3-63CD70439705}"/>
                </a:ext>
              </a:extLst>
            </p:cNvPr>
            <p:cNvSpPr/>
            <p:nvPr userDrawn="1"/>
          </p:nvSpPr>
          <p:spPr bwMode="white">
            <a:xfrm>
              <a:off x="0" y="0"/>
              <a:ext cx="8914102" cy="6858001"/>
            </a:xfrm>
            <a:custGeom>
              <a:avLst/>
              <a:gdLst>
                <a:gd name="connsiteX0" fmla="*/ 1260764 w 8914102"/>
                <a:gd name="connsiteY0" fmla="*/ 0 h 6858001"/>
                <a:gd name="connsiteX1" fmla="*/ 5169189 w 8914102"/>
                <a:gd name="connsiteY1" fmla="*/ 0 h 6858001"/>
                <a:gd name="connsiteX2" fmla="*/ 5169189 w 8914102"/>
                <a:gd name="connsiteY2" fmla="*/ 765175 h 6858001"/>
                <a:gd name="connsiteX3" fmla="*/ 5937540 w 8914102"/>
                <a:gd name="connsiteY3" fmla="*/ 765175 h 6858001"/>
                <a:gd name="connsiteX4" fmla="*/ 5937540 w 8914102"/>
                <a:gd name="connsiteY4" fmla="*/ 1957388 h 6858001"/>
                <a:gd name="connsiteX5" fmla="*/ 7920327 w 8914102"/>
                <a:gd name="connsiteY5" fmla="*/ 1957388 h 6858001"/>
                <a:gd name="connsiteX6" fmla="*/ 7920327 w 8914102"/>
                <a:gd name="connsiteY6" fmla="*/ 4899025 h 6858001"/>
                <a:gd name="connsiteX7" fmla="*/ 8914102 w 8914102"/>
                <a:gd name="connsiteY7" fmla="*/ 4899025 h 6858001"/>
                <a:gd name="connsiteX8" fmla="*/ 8914102 w 8914102"/>
                <a:gd name="connsiteY8" fmla="*/ 6858000 h 6858001"/>
                <a:gd name="connsiteX9" fmla="*/ 7920327 w 8914102"/>
                <a:gd name="connsiteY9" fmla="*/ 6858000 h 6858001"/>
                <a:gd name="connsiteX10" fmla="*/ 5937540 w 8914102"/>
                <a:gd name="connsiteY10" fmla="*/ 6858000 h 6858001"/>
                <a:gd name="connsiteX11" fmla="*/ 5169189 w 8914102"/>
                <a:gd name="connsiteY11" fmla="*/ 6858000 h 6858001"/>
                <a:gd name="connsiteX12" fmla="*/ 3705515 w 8914102"/>
                <a:gd name="connsiteY12" fmla="*/ 6858000 h 6858001"/>
                <a:gd name="connsiteX13" fmla="*/ 1260764 w 8914102"/>
                <a:gd name="connsiteY13" fmla="*/ 6858000 h 6858001"/>
                <a:gd name="connsiteX14" fmla="*/ 1260764 w 8914102"/>
                <a:gd name="connsiteY14" fmla="*/ 6858001 h 6858001"/>
                <a:gd name="connsiteX15" fmla="*/ 0 w 8914102"/>
                <a:gd name="connsiteY15" fmla="*/ 6858001 h 6858001"/>
                <a:gd name="connsiteX16" fmla="*/ 0 w 8914102"/>
                <a:gd name="connsiteY16" fmla="*/ 1 h 6858001"/>
                <a:gd name="connsiteX17" fmla="*/ 1260764 w 8914102"/>
                <a:gd name="connsiteY17" fmla="*/ 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14102" h="6858001">
                  <a:moveTo>
                    <a:pt x="1260764" y="0"/>
                  </a:moveTo>
                  <a:lnTo>
                    <a:pt x="5169189" y="0"/>
                  </a:lnTo>
                  <a:lnTo>
                    <a:pt x="5169189" y="765175"/>
                  </a:lnTo>
                  <a:lnTo>
                    <a:pt x="5937540" y="765175"/>
                  </a:lnTo>
                  <a:lnTo>
                    <a:pt x="5937540" y="1957388"/>
                  </a:lnTo>
                  <a:lnTo>
                    <a:pt x="7920327" y="1957388"/>
                  </a:lnTo>
                  <a:lnTo>
                    <a:pt x="7920327" y="4899025"/>
                  </a:lnTo>
                  <a:lnTo>
                    <a:pt x="8914102" y="4899025"/>
                  </a:lnTo>
                  <a:lnTo>
                    <a:pt x="8914102" y="6858000"/>
                  </a:lnTo>
                  <a:lnTo>
                    <a:pt x="7920327" y="6858000"/>
                  </a:lnTo>
                  <a:lnTo>
                    <a:pt x="5937540" y="6858000"/>
                  </a:lnTo>
                  <a:lnTo>
                    <a:pt x="5169189" y="6858000"/>
                  </a:lnTo>
                  <a:lnTo>
                    <a:pt x="3705515" y="6858000"/>
                  </a:lnTo>
                  <a:lnTo>
                    <a:pt x="1260764" y="6858000"/>
                  </a:lnTo>
                  <a:lnTo>
                    <a:pt x="1260764" y="6858001"/>
                  </a:lnTo>
                  <a:lnTo>
                    <a:pt x="0" y="6858001"/>
                  </a:lnTo>
                  <a:lnTo>
                    <a:pt x="0" y="1"/>
                  </a:lnTo>
                  <a:lnTo>
                    <a:pt x="1260764" y="1"/>
                  </a:lnTo>
                  <a:close/>
                </a:path>
              </a:pathLst>
            </a:custGeom>
            <a:solidFill>
              <a:srgbClr val="E030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579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80AA576-2E0A-D146-9C52-8C67B6E45D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black">
            <a:xfrm>
              <a:off x="185139" y="5330952"/>
              <a:ext cx="1636776" cy="135118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8414" y="6412569"/>
            <a:ext cx="4611581" cy="1147109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85000"/>
              </a:lnSpc>
              <a:defRPr sz="438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88415" y="8298848"/>
            <a:ext cx="4611581" cy="155392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val="1343462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ogo Shape 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504B055-84E9-A34C-9FA5-3A4898E3B2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hidden">
          <a:xfrm>
            <a:off x="4475231" y="0"/>
            <a:ext cx="6216582" cy="15119350"/>
          </a:xfrm>
          <a:prstGeom prst="rect">
            <a:avLst/>
          </a:prstGeom>
          <a:solidFill>
            <a:srgbClr val="DEDEDE"/>
          </a:solidFill>
        </p:spPr>
        <p:txBody>
          <a:bodyPr rIns="1371600" anchor="ctr" anchorCtr="0"/>
          <a:lstStyle>
            <a:lvl1pPr algn="r">
              <a:defRPr sz="1052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675EB2-67BA-8341-AFDE-B097C16A2531}"/>
              </a:ext>
            </a:extLst>
          </p:cNvPr>
          <p:cNvGrpSpPr/>
          <p:nvPr userDrawn="1"/>
        </p:nvGrpSpPr>
        <p:grpSpPr>
          <a:xfrm>
            <a:off x="0" y="1"/>
            <a:ext cx="7817250" cy="15119352"/>
            <a:chOff x="0" y="0"/>
            <a:chExt cx="8914102" cy="685800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02960CE-3ED9-3D49-BEB3-63CD70439705}"/>
                </a:ext>
              </a:extLst>
            </p:cNvPr>
            <p:cNvSpPr/>
            <p:nvPr userDrawn="1"/>
          </p:nvSpPr>
          <p:spPr bwMode="white">
            <a:xfrm>
              <a:off x="0" y="0"/>
              <a:ext cx="8914102" cy="6858001"/>
            </a:xfrm>
            <a:custGeom>
              <a:avLst/>
              <a:gdLst>
                <a:gd name="connsiteX0" fmla="*/ 1260764 w 8914102"/>
                <a:gd name="connsiteY0" fmla="*/ 0 h 6858001"/>
                <a:gd name="connsiteX1" fmla="*/ 5169189 w 8914102"/>
                <a:gd name="connsiteY1" fmla="*/ 0 h 6858001"/>
                <a:gd name="connsiteX2" fmla="*/ 5169189 w 8914102"/>
                <a:gd name="connsiteY2" fmla="*/ 765175 h 6858001"/>
                <a:gd name="connsiteX3" fmla="*/ 5937540 w 8914102"/>
                <a:gd name="connsiteY3" fmla="*/ 765175 h 6858001"/>
                <a:gd name="connsiteX4" fmla="*/ 5937540 w 8914102"/>
                <a:gd name="connsiteY4" fmla="*/ 1957388 h 6858001"/>
                <a:gd name="connsiteX5" fmla="*/ 7920327 w 8914102"/>
                <a:gd name="connsiteY5" fmla="*/ 1957388 h 6858001"/>
                <a:gd name="connsiteX6" fmla="*/ 7920327 w 8914102"/>
                <a:gd name="connsiteY6" fmla="*/ 4899025 h 6858001"/>
                <a:gd name="connsiteX7" fmla="*/ 8914102 w 8914102"/>
                <a:gd name="connsiteY7" fmla="*/ 4899025 h 6858001"/>
                <a:gd name="connsiteX8" fmla="*/ 8914102 w 8914102"/>
                <a:gd name="connsiteY8" fmla="*/ 6858000 h 6858001"/>
                <a:gd name="connsiteX9" fmla="*/ 7920327 w 8914102"/>
                <a:gd name="connsiteY9" fmla="*/ 6858000 h 6858001"/>
                <a:gd name="connsiteX10" fmla="*/ 5937540 w 8914102"/>
                <a:gd name="connsiteY10" fmla="*/ 6858000 h 6858001"/>
                <a:gd name="connsiteX11" fmla="*/ 5169189 w 8914102"/>
                <a:gd name="connsiteY11" fmla="*/ 6858000 h 6858001"/>
                <a:gd name="connsiteX12" fmla="*/ 3705515 w 8914102"/>
                <a:gd name="connsiteY12" fmla="*/ 6858000 h 6858001"/>
                <a:gd name="connsiteX13" fmla="*/ 1260764 w 8914102"/>
                <a:gd name="connsiteY13" fmla="*/ 6858000 h 6858001"/>
                <a:gd name="connsiteX14" fmla="*/ 1260764 w 8914102"/>
                <a:gd name="connsiteY14" fmla="*/ 6858001 h 6858001"/>
                <a:gd name="connsiteX15" fmla="*/ 0 w 8914102"/>
                <a:gd name="connsiteY15" fmla="*/ 6858001 h 6858001"/>
                <a:gd name="connsiteX16" fmla="*/ 0 w 8914102"/>
                <a:gd name="connsiteY16" fmla="*/ 1 h 6858001"/>
                <a:gd name="connsiteX17" fmla="*/ 1260764 w 8914102"/>
                <a:gd name="connsiteY17" fmla="*/ 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14102" h="6858001">
                  <a:moveTo>
                    <a:pt x="1260764" y="0"/>
                  </a:moveTo>
                  <a:lnTo>
                    <a:pt x="5169189" y="0"/>
                  </a:lnTo>
                  <a:lnTo>
                    <a:pt x="5169189" y="765175"/>
                  </a:lnTo>
                  <a:lnTo>
                    <a:pt x="5937540" y="765175"/>
                  </a:lnTo>
                  <a:lnTo>
                    <a:pt x="5937540" y="1957388"/>
                  </a:lnTo>
                  <a:lnTo>
                    <a:pt x="7920327" y="1957388"/>
                  </a:lnTo>
                  <a:lnTo>
                    <a:pt x="7920327" y="4899025"/>
                  </a:lnTo>
                  <a:lnTo>
                    <a:pt x="8914102" y="4899025"/>
                  </a:lnTo>
                  <a:lnTo>
                    <a:pt x="8914102" y="6858000"/>
                  </a:lnTo>
                  <a:lnTo>
                    <a:pt x="7920327" y="6858000"/>
                  </a:lnTo>
                  <a:lnTo>
                    <a:pt x="5937540" y="6858000"/>
                  </a:lnTo>
                  <a:lnTo>
                    <a:pt x="5169189" y="6858000"/>
                  </a:lnTo>
                  <a:lnTo>
                    <a:pt x="3705515" y="6858000"/>
                  </a:lnTo>
                  <a:lnTo>
                    <a:pt x="1260764" y="6858000"/>
                  </a:lnTo>
                  <a:lnTo>
                    <a:pt x="1260764" y="6858001"/>
                  </a:lnTo>
                  <a:lnTo>
                    <a:pt x="0" y="6858001"/>
                  </a:lnTo>
                  <a:lnTo>
                    <a:pt x="0" y="1"/>
                  </a:lnTo>
                  <a:lnTo>
                    <a:pt x="1260764" y="1"/>
                  </a:lnTo>
                  <a:close/>
                </a:path>
              </a:pathLst>
            </a:custGeom>
            <a:solidFill>
              <a:srgbClr val="DB53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579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20A64D3-5A58-A74D-827A-3B01DDFF5E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black">
            <a:xfrm>
              <a:off x="185139" y="5330952"/>
              <a:ext cx="1636776" cy="135118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8414" y="6412568"/>
            <a:ext cx="4611581" cy="1147109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85000"/>
              </a:lnSpc>
              <a:defRPr sz="438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88415" y="8298848"/>
            <a:ext cx="4611581" cy="155392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val="3587134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ogo Shap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B147A814-53FE-0143-93DA-6302106438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hidden">
          <a:xfrm>
            <a:off x="4475232" y="0"/>
            <a:ext cx="6216582" cy="15119350"/>
          </a:xfrm>
          <a:prstGeom prst="rect">
            <a:avLst/>
          </a:prstGeom>
          <a:solidFill>
            <a:srgbClr val="DEDEDE"/>
          </a:solidFill>
        </p:spPr>
        <p:txBody>
          <a:bodyPr rIns="1371600" anchor="ctr" anchorCtr="0"/>
          <a:lstStyle>
            <a:lvl1pPr algn="r">
              <a:defRPr sz="1052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9670607-F478-BE4E-8608-89949C7D5279}"/>
              </a:ext>
            </a:extLst>
          </p:cNvPr>
          <p:cNvGrpSpPr/>
          <p:nvPr userDrawn="1"/>
        </p:nvGrpSpPr>
        <p:grpSpPr>
          <a:xfrm>
            <a:off x="0" y="1"/>
            <a:ext cx="7817250" cy="15119352"/>
            <a:chOff x="0" y="0"/>
            <a:chExt cx="8914102" cy="685800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02960CE-3ED9-3D49-BEB3-63CD70439705}"/>
                </a:ext>
              </a:extLst>
            </p:cNvPr>
            <p:cNvSpPr/>
            <p:nvPr userDrawn="1"/>
          </p:nvSpPr>
          <p:spPr bwMode="white">
            <a:xfrm>
              <a:off x="0" y="0"/>
              <a:ext cx="8914102" cy="6858001"/>
            </a:xfrm>
            <a:custGeom>
              <a:avLst/>
              <a:gdLst>
                <a:gd name="connsiteX0" fmla="*/ 1260764 w 8914102"/>
                <a:gd name="connsiteY0" fmla="*/ 0 h 6858001"/>
                <a:gd name="connsiteX1" fmla="*/ 5169189 w 8914102"/>
                <a:gd name="connsiteY1" fmla="*/ 0 h 6858001"/>
                <a:gd name="connsiteX2" fmla="*/ 5169189 w 8914102"/>
                <a:gd name="connsiteY2" fmla="*/ 765175 h 6858001"/>
                <a:gd name="connsiteX3" fmla="*/ 5937540 w 8914102"/>
                <a:gd name="connsiteY3" fmla="*/ 765175 h 6858001"/>
                <a:gd name="connsiteX4" fmla="*/ 5937540 w 8914102"/>
                <a:gd name="connsiteY4" fmla="*/ 1957388 h 6858001"/>
                <a:gd name="connsiteX5" fmla="*/ 7920327 w 8914102"/>
                <a:gd name="connsiteY5" fmla="*/ 1957388 h 6858001"/>
                <a:gd name="connsiteX6" fmla="*/ 7920327 w 8914102"/>
                <a:gd name="connsiteY6" fmla="*/ 4899025 h 6858001"/>
                <a:gd name="connsiteX7" fmla="*/ 8914102 w 8914102"/>
                <a:gd name="connsiteY7" fmla="*/ 4899025 h 6858001"/>
                <a:gd name="connsiteX8" fmla="*/ 8914102 w 8914102"/>
                <a:gd name="connsiteY8" fmla="*/ 6858000 h 6858001"/>
                <a:gd name="connsiteX9" fmla="*/ 7920327 w 8914102"/>
                <a:gd name="connsiteY9" fmla="*/ 6858000 h 6858001"/>
                <a:gd name="connsiteX10" fmla="*/ 5937540 w 8914102"/>
                <a:gd name="connsiteY10" fmla="*/ 6858000 h 6858001"/>
                <a:gd name="connsiteX11" fmla="*/ 5169189 w 8914102"/>
                <a:gd name="connsiteY11" fmla="*/ 6858000 h 6858001"/>
                <a:gd name="connsiteX12" fmla="*/ 3705515 w 8914102"/>
                <a:gd name="connsiteY12" fmla="*/ 6858000 h 6858001"/>
                <a:gd name="connsiteX13" fmla="*/ 1260764 w 8914102"/>
                <a:gd name="connsiteY13" fmla="*/ 6858000 h 6858001"/>
                <a:gd name="connsiteX14" fmla="*/ 1260764 w 8914102"/>
                <a:gd name="connsiteY14" fmla="*/ 6858001 h 6858001"/>
                <a:gd name="connsiteX15" fmla="*/ 0 w 8914102"/>
                <a:gd name="connsiteY15" fmla="*/ 6858001 h 6858001"/>
                <a:gd name="connsiteX16" fmla="*/ 0 w 8914102"/>
                <a:gd name="connsiteY16" fmla="*/ 1 h 6858001"/>
                <a:gd name="connsiteX17" fmla="*/ 1260764 w 8914102"/>
                <a:gd name="connsiteY17" fmla="*/ 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14102" h="6858001">
                  <a:moveTo>
                    <a:pt x="1260764" y="0"/>
                  </a:moveTo>
                  <a:lnTo>
                    <a:pt x="5169189" y="0"/>
                  </a:lnTo>
                  <a:lnTo>
                    <a:pt x="5169189" y="765175"/>
                  </a:lnTo>
                  <a:lnTo>
                    <a:pt x="5937540" y="765175"/>
                  </a:lnTo>
                  <a:lnTo>
                    <a:pt x="5937540" y="1957388"/>
                  </a:lnTo>
                  <a:lnTo>
                    <a:pt x="7920327" y="1957388"/>
                  </a:lnTo>
                  <a:lnTo>
                    <a:pt x="7920327" y="4899025"/>
                  </a:lnTo>
                  <a:lnTo>
                    <a:pt x="8914102" y="4899025"/>
                  </a:lnTo>
                  <a:lnTo>
                    <a:pt x="8914102" y="6858000"/>
                  </a:lnTo>
                  <a:lnTo>
                    <a:pt x="7920327" y="6858000"/>
                  </a:lnTo>
                  <a:lnTo>
                    <a:pt x="5937540" y="6858000"/>
                  </a:lnTo>
                  <a:lnTo>
                    <a:pt x="5169189" y="6858000"/>
                  </a:lnTo>
                  <a:lnTo>
                    <a:pt x="3705515" y="6858000"/>
                  </a:lnTo>
                  <a:lnTo>
                    <a:pt x="1260764" y="6858000"/>
                  </a:lnTo>
                  <a:lnTo>
                    <a:pt x="1260764" y="6858001"/>
                  </a:lnTo>
                  <a:lnTo>
                    <a:pt x="0" y="6858001"/>
                  </a:lnTo>
                  <a:lnTo>
                    <a:pt x="0" y="1"/>
                  </a:lnTo>
                  <a:lnTo>
                    <a:pt x="126076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579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C790A76-DC9A-CA48-8F96-B38E81026F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black">
            <a:xfrm>
              <a:off x="185139" y="5330952"/>
              <a:ext cx="1636776" cy="135118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8414" y="6412568"/>
            <a:ext cx="4611581" cy="1147109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85000"/>
              </a:lnSpc>
              <a:defRPr sz="438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88415" y="8298848"/>
            <a:ext cx="4611581" cy="155392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</p:spTree>
    <p:extLst>
      <p:ext uri="{BB962C8B-B14F-4D97-AF65-F5344CB8AC3E}">
        <p14:creationId xmlns:p14="http://schemas.microsoft.com/office/powerpoint/2010/main" val="3395183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4677668" y="0"/>
            <a:ext cx="6014145" cy="15119350"/>
          </a:xfrm>
          <a:prstGeom prst="rect">
            <a:avLst/>
          </a:prstGeom>
          <a:solidFill>
            <a:srgbClr val="DEDEDE"/>
          </a:solidFill>
        </p:spPr>
        <p:txBody>
          <a:bodyPr anchor="ctr" anchorCtr="0"/>
          <a:lstStyle>
            <a:lvl1pPr algn="ctr">
              <a:defRPr sz="1052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415" y="7054857"/>
            <a:ext cx="4099919" cy="50481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85000"/>
              </a:lnSpc>
              <a:defRPr sz="3859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8414" y="8721923"/>
            <a:ext cx="4099920" cy="155392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9pPr>
          </a:lstStyle>
          <a:p>
            <a:r>
              <a:rPr lang="en-US" dirty="0"/>
              <a:t>[Presentation subtitle]</a:t>
            </a:r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4677668" y="0"/>
            <a:ext cx="6014145" cy="151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/>
          <a:p>
            <a:endParaRPr lang="en-GB" sz="1579"/>
          </a:p>
        </p:txBody>
      </p:sp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4677668" y="0"/>
            <a:ext cx="6014145" cy="151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/>
          <a:p>
            <a:endParaRPr lang="en-GB" sz="1579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22A556-B0A2-E74A-B3E1-08C0F432C2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162358" y="11752776"/>
            <a:ext cx="1435376" cy="297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74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414" y="952403"/>
            <a:ext cx="9914986" cy="43178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[</a:t>
            </a:r>
            <a:r>
              <a:rPr lang="pl-PL" dirty="0"/>
              <a:t>Action </a:t>
            </a:r>
            <a:r>
              <a:rPr lang="en-US" dirty="0"/>
              <a:t>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750E3-3DF6-B94E-959B-C6E962A30C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33363" y="14111393"/>
            <a:ext cx="370037" cy="302387"/>
          </a:xfrm>
          <a:prstGeom prst="rect">
            <a:avLst/>
          </a:prstGeom>
        </p:spPr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1588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414" y="952404"/>
            <a:ext cx="9914986" cy="43178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 dirty="0"/>
              <a:t>[</a:t>
            </a:r>
            <a:r>
              <a:rPr lang="pl-PL" dirty="0"/>
              <a:t>Action</a:t>
            </a:r>
            <a:r>
              <a:rPr lang="en-US" dirty="0"/>
              <a:t>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750E3-3DF6-B94E-959B-C6E962A30C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33363" y="14111393"/>
            <a:ext cx="370037" cy="302387"/>
          </a:xfrm>
          <a:prstGeom prst="rect">
            <a:avLst/>
          </a:prstGeom>
        </p:spPr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6D22B17-E9E9-3842-A116-5C0D59C56C8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388413" y="2319930"/>
            <a:ext cx="9914987" cy="32393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5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9pPr>
          </a:lstStyle>
          <a:p>
            <a:r>
              <a:rPr lang="en-US" dirty="0"/>
              <a:t>[</a:t>
            </a:r>
            <a:r>
              <a:rPr lang="pl-PL" dirty="0"/>
              <a:t>S</a:t>
            </a:r>
            <a:r>
              <a:rPr lang="en-US" dirty="0" err="1"/>
              <a:t>ubtitle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994236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Subtitle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97937149"/>
              </p:ext>
            </p:extLst>
          </p:nvPr>
        </p:nvGraphicFramePr>
        <p:xfrm>
          <a:off x="1393" y="3502"/>
          <a:ext cx="1392" cy="3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think-cell Slide" r:id="rId4" imgW="338" imgH="338" progId="TCLayout.ActiveDocument.1">
                  <p:embed/>
                </p:oleObj>
              </mc:Choice>
              <mc:Fallback>
                <p:oleObj name="think-cell Slide" r:id="rId4" imgW="338" imgH="338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93" y="3502"/>
                        <a:ext cx="1392" cy="3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414" y="952404"/>
            <a:ext cx="9914986" cy="43178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 dirty="0"/>
              <a:t>[</a:t>
            </a:r>
            <a:r>
              <a:rPr lang="pl-PL" dirty="0"/>
              <a:t>Action</a:t>
            </a:r>
            <a:r>
              <a:rPr lang="en-US" dirty="0"/>
              <a:t>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750E3-3DF6-B94E-959B-C6E962A30C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33363" y="14111393"/>
            <a:ext cx="370037" cy="302387"/>
          </a:xfrm>
          <a:prstGeom prst="rect">
            <a:avLst/>
          </a:prstGeom>
        </p:spPr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6D22B17-E9E9-3842-A116-5C0D59C56C8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388413" y="2319930"/>
            <a:ext cx="9914987" cy="32393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5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9pPr>
          </a:lstStyle>
          <a:p>
            <a:r>
              <a:rPr lang="en-US" dirty="0"/>
              <a:t>[</a:t>
            </a:r>
            <a:r>
              <a:rPr lang="pl-PL" dirty="0"/>
              <a:t>S</a:t>
            </a:r>
            <a:r>
              <a:rPr lang="en-US" dirty="0" err="1"/>
              <a:t>ubtitle</a:t>
            </a:r>
            <a:r>
              <a:rPr lang="en-US" dirty="0"/>
              <a:t>]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88414" y="13885383"/>
            <a:ext cx="9914986" cy="101246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spcAft>
                <a:spcPts val="0"/>
              </a:spcAft>
              <a:defRPr sz="658" b="0">
                <a:solidFill>
                  <a:schemeClr val="tx1"/>
                </a:solidFill>
              </a:defRPr>
            </a:lvl1pPr>
            <a:lvl2pPr>
              <a:defRPr sz="658">
                <a:solidFill>
                  <a:schemeClr val="tx1"/>
                </a:solidFill>
              </a:defRPr>
            </a:lvl2pPr>
            <a:lvl3pPr>
              <a:defRPr sz="658">
                <a:solidFill>
                  <a:schemeClr val="tx1"/>
                </a:solidFill>
              </a:defRPr>
            </a:lvl3pPr>
            <a:lvl4pPr>
              <a:defRPr sz="658">
                <a:solidFill>
                  <a:schemeClr val="tx1"/>
                </a:solidFill>
              </a:defRPr>
            </a:lvl4pPr>
            <a:lvl5pPr>
              <a:defRPr sz="658"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Source: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639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hidden">
          <a:xfrm>
            <a:off x="0" y="0"/>
            <a:ext cx="7100032" cy="7559675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9"/>
          </a:p>
        </p:txBody>
      </p:sp>
      <p:sp>
        <p:nvSpPr>
          <p:cNvPr id="10" name="Rectangle 9"/>
          <p:cNvSpPr/>
          <p:nvPr/>
        </p:nvSpPr>
        <p:spPr bwMode="hidden">
          <a:xfrm>
            <a:off x="0" y="7559675"/>
            <a:ext cx="7100032" cy="2519892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9"/>
          </a:p>
        </p:txBody>
      </p:sp>
      <p:sp>
        <p:nvSpPr>
          <p:cNvPr id="11" name="Rectangle 10"/>
          <p:cNvSpPr/>
          <p:nvPr/>
        </p:nvSpPr>
        <p:spPr bwMode="hidden">
          <a:xfrm>
            <a:off x="7100032" y="0"/>
            <a:ext cx="3591781" cy="7559675"/>
          </a:xfrm>
          <a:prstGeom prst="rect">
            <a:avLst/>
          </a:prstGeom>
          <a:solidFill>
            <a:srgbClr val="EB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9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413" y="5611397"/>
            <a:ext cx="6505579" cy="68833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85000"/>
              </a:lnSpc>
              <a:defRPr sz="526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8415" y="8298848"/>
            <a:ext cx="4800179" cy="155392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024489-97EC-1D48-A1FA-019C122861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162358" y="11752776"/>
            <a:ext cx="1435376" cy="297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30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aRa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C846B7-ABE0-4DBA-B9D0-4E726FE768DD}"/>
              </a:ext>
            </a:extLst>
          </p:cNvPr>
          <p:cNvSpPr/>
          <p:nvPr userDrawn="1"/>
        </p:nvSpPr>
        <p:spPr>
          <a:xfrm>
            <a:off x="0" y="0"/>
            <a:ext cx="628650" cy="8150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B7D971-CEC8-406A-9522-E007DA86EC95}"/>
              </a:ext>
            </a:extLst>
          </p:cNvPr>
          <p:cNvSpPr/>
          <p:nvPr userDrawn="1"/>
        </p:nvSpPr>
        <p:spPr>
          <a:xfrm>
            <a:off x="10063163" y="14304341"/>
            <a:ext cx="628650" cy="8150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954800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3" userDrawn="1">
          <p15:clr>
            <a:srgbClr val="FBAE40"/>
          </p15:clr>
        </p15:guide>
        <p15:guide id="2" orient="horz" pos="195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45906" y="0"/>
            <a:ext cx="5345907" cy="15119350"/>
          </a:xfrm>
          <a:prstGeom prst="rect">
            <a:avLst/>
          </a:prstGeom>
          <a:solidFill>
            <a:srgbClr val="DEDEDE"/>
          </a:solidFill>
        </p:spPr>
        <p:txBody>
          <a:bodyPr anchor="ctr" anchorCtr="0"/>
          <a:lstStyle>
            <a:lvl1pPr algn="ctr">
              <a:defRPr sz="1052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414" y="952404"/>
            <a:ext cx="4578824" cy="43178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</a:t>
            </a:r>
            <a:r>
              <a:rPr lang="pl-PL" dirty="0"/>
              <a:t>Action</a:t>
            </a:r>
            <a:r>
              <a:rPr lang="en-US" dirty="0"/>
              <a:t>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36595-57B2-5848-8E3C-E2D5B4D0F21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">
          <a:xfrm>
            <a:off x="9933363" y="14111393"/>
            <a:ext cx="370037" cy="3023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7207230" y="14111393"/>
            <a:ext cx="2580374" cy="3023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58" dirty="0">
                <a:solidFill>
                  <a:schemeClr val="bg1"/>
                </a:solidFill>
              </a:rPr>
              <a:t>Proprietary and confidential.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1623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8" userDrawn="1">
          <p15:clr>
            <a:srgbClr val="FBAE40"/>
          </p15:clr>
        </p15:guide>
        <p15:guide id="2" pos="3129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a la Digi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37176580"/>
              </p:ext>
            </p:extLst>
          </p:nvPr>
        </p:nvGraphicFramePr>
        <p:xfrm>
          <a:off x="1393" y="3502"/>
          <a:ext cx="1392" cy="3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think-cell Slide" r:id="rId4" imgW="338" imgH="338" progId="TCLayout.ActiveDocument.1">
                  <p:embed/>
                </p:oleObj>
              </mc:Choice>
              <mc:Fallback>
                <p:oleObj name="think-cell Slide" r:id="rId4" imgW="338" imgH="338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93" y="3502"/>
                        <a:ext cx="1392" cy="3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3712477" cy="15119350"/>
          </a:xfrm>
          <a:prstGeom prst="rect">
            <a:avLst/>
          </a:prstGeom>
          <a:solidFill>
            <a:srgbClr val="DEDEDE"/>
          </a:solidFill>
        </p:spPr>
        <p:txBody>
          <a:bodyPr anchor="ctr" anchorCtr="0"/>
          <a:lstStyle>
            <a:lvl1pPr algn="ctr">
              <a:defRPr sz="1052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00849" y="952403"/>
            <a:ext cx="6202551" cy="43178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</a:t>
            </a:r>
            <a:r>
              <a:rPr lang="pl-PL" dirty="0"/>
              <a:t>Action</a:t>
            </a:r>
            <a:r>
              <a:rPr lang="en-US" dirty="0"/>
              <a:t>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36595-57B2-5848-8E3C-E2D5B4D0F21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">
          <a:xfrm>
            <a:off x="9933363" y="14111393"/>
            <a:ext cx="370037" cy="3023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88414" y="14111389"/>
            <a:ext cx="267295" cy="3023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GB" sz="658" b="1" dirty="0">
                <a:solidFill>
                  <a:schemeClr val="bg1"/>
                </a:solidFill>
              </a:rPr>
              <a:t>PwC</a:t>
            </a:r>
            <a:endParaRPr lang="en-GB" sz="658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170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82" userDrawn="1">
          <p15:clr>
            <a:srgbClr val="FBAE40"/>
          </p15:clr>
        </p15:guide>
        <p15:guide id="2" pos="2345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a la Digital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01642826"/>
              </p:ext>
            </p:extLst>
          </p:nvPr>
        </p:nvGraphicFramePr>
        <p:xfrm>
          <a:off x="1393" y="3502"/>
          <a:ext cx="1392" cy="3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think-cell Slide" r:id="rId4" imgW="338" imgH="338" progId="TCLayout.ActiveDocument.1">
                  <p:embed/>
                </p:oleObj>
              </mc:Choice>
              <mc:Fallback>
                <p:oleObj name="think-cell Slide" r:id="rId4" imgW="338" imgH="338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93" y="3502"/>
                        <a:ext cx="1392" cy="3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3712477" cy="15119350"/>
          </a:xfrm>
          <a:prstGeom prst="rect">
            <a:avLst/>
          </a:prstGeom>
          <a:solidFill>
            <a:srgbClr val="DEDEDE"/>
          </a:solidFill>
        </p:spPr>
        <p:txBody>
          <a:bodyPr anchor="ctr" anchorCtr="0"/>
          <a:lstStyle>
            <a:lvl1pPr algn="ctr">
              <a:defRPr sz="1052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00849" y="952404"/>
            <a:ext cx="6202551" cy="43178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</a:t>
            </a:r>
            <a:r>
              <a:rPr lang="pl-PL" dirty="0"/>
              <a:t>Action</a:t>
            </a:r>
            <a:r>
              <a:rPr lang="en-US" dirty="0"/>
              <a:t>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36595-57B2-5848-8E3C-E2D5B4D0F21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">
          <a:xfrm>
            <a:off x="9933363" y="14111393"/>
            <a:ext cx="370037" cy="3023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6D22B17-E9E9-3842-A116-5C0D59C56C8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100849" y="2319930"/>
            <a:ext cx="6202551" cy="32393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5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9pPr>
          </a:lstStyle>
          <a:p>
            <a:r>
              <a:rPr lang="en-US" dirty="0"/>
              <a:t>[</a:t>
            </a:r>
            <a:r>
              <a:rPr lang="pl-PL" dirty="0"/>
              <a:t>S</a:t>
            </a:r>
            <a:r>
              <a:rPr lang="en-US" dirty="0" err="1"/>
              <a:t>ubtitle</a:t>
            </a:r>
            <a:r>
              <a:rPr lang="en-US" dirty="0"/>
              <a:t>]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88414" y="14111389"/>
            <a:ext cx="267295" cy="3023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GB" sz="658" b="1" dirty="0">
                <a:solidFill>
                  <a:schemeClr val="bg1"/>
                </a:solidFill>
              </a:rPr>
              <a:t>PwC</a:t>
            </a:r>
            <a:endParaRPr lang="en-GB" sz="658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183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82" userDrawn="1">
          <p15:clr>
            <a:srgbClr val="FBAE40"/>
          </p15:clr>
        </p15:guide>
        <p15:guide id="2" pos="2345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1" y="3671343"/>
            <a:ext cx="3483192" cy="9936072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9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88415" y="4254768"/>
            <a:ext cx="2919365" cy="3830235"/>
          </a:xfrm>
          <a:prstGeom prst="rect">
            <a:avLst/>
          </a:prstGeom>
        </p:spPr>
        <p:txBody>
          <a:bodyPr tIns="0" bIns="0" anchor="t" anchorCtr="0"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1138" b="1" spc="-88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415" y="8668427"/>
            <a:ext cx="2919365" cy="454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3" b="0">
                <a:solidFill>
                  <a:schemeClr val="bg1"/>
                </a:solidFill>
              </a:defRPr>
            </a:lvl1pPr>
            <a:lvl2pPr marL="160386" indent="-16038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</a:defRPr>
            </a:lvl2pPr>
            <a:lvl3pPr marL="320772" indent="-16038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b="0">
                <a:solidFill>
                  <a:schemeClr val="bg1"/>
                </a:solidFill>
              </a:defRPr>
            </a:lvl3pPr>
            <a:lvl4pPr marL="481157" indent="-16038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</a:defRPr>
            </a:lvl4pPr>
            <a:lvl5pPr marL="641543" indent="-16038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b="0">
                <a:solidFill>
                  <a:schemeClr val="bg1"/>
                </a:solidFill>
              </a:defRPr>
            </a:lvl5pPr>
            <a:lvl6pPr marL="801929" indent="-160386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962315" indent="-160386">
              <a:spcBef>
                <a:spcPts val="0"/>
              </a:spcBef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7pPr>
            <a:lvl8pPr marL="1122700" indent="-160386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1283086" indent="-160386">
              <a:spcBef>
                <a:spcPts val="0"/>
              </a:spcBef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3795037" y="3671344"/>
            <a:ext cx="6508363" cy="993607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52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88414" y="952403"/>
            <a:ext cx="9914986" cy="43178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</a:t>
            </a:r>
            <a:r>
              <a:rPr lang="pl-PL" dirty="0"/>
              <a:t>Action</a:t>
            </a:r>
            <a:r>
              <a:rPr lang="en-US" dirty="0"/>
              <a:t>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E2E86-965C-BE4A-BDD2-8C3B0C7986E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33363" y="14111393"/>
            <a:ext cx="370037" cy="302387"/>
          </a:xfrm>
          <a:prstGeom prst="rect">
            <a:avLst/>
          </a:prstGeom>
        </p:spPr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44185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88414" y="7158852"/>
            <a:ext cx="3094778" cy="646046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526"/>
              </a:spcAft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88414" y="3671343"/>
            <a:ext cx="3094778" cy="2939874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7455" b="0" spc="-88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795036" y="3671343"/>
            <a:ext cx="3098955" cy="2939874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7455" b="0" spc="-88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210810" y="3671343"/>
            <a:ext cx="3094778" cy="2939874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7455" b="0" spc="-88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88414" y="952403"/>
            <a:ext cx="9914986" cy="43178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</a:t>
            </a:r>
            <a:r>
              <a:rPr lang="pl-PL" dirty="0"/>
              <a:t>Action</a:t>
            </a:r>
            <a:r>
              <a:rPr lang="en-US" dirty="0"/>
              <a:t> title]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C21E25-BA96-8149-8793-205BDC26358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933363" y="14111393"/>
            <a:ext cx="370037" cy="302387"/>
          </a:xfrm>
          <a:prstGeom prst="rect">
            <a:avLst/>
          </a:prstGeom>
        </p:spPr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04FBFED-85D0-8C43-84C6-BADD19241EDC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3795037" y="7158852"/>
            <a:ext cx="3098955" cy="646046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526"/>
              </a:spcAft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7D43B0B-6C29-D449-BC95-219F98DA27E0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7210810" y="7158852"/>
            <a:ext cx="3094778" cy="646046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526"/>
              </a:spcAft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66351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Title onl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88414" y="952403"/>
            <a:ext cx="9914986" cy="4317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</a:t>
            </a:r>
            <a:r>
              <a:rPr lang="pl-PL" dirty="0"/>
              <a:t>Action</a:t>
            </a:r>
            <a:r>
              <a:rPr lang="en-US" dirty="0"/>
              <a:t>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22021-BC47-254A-91DB-E7B302B285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33363" y="14111393"/>
            <a:ext cx="370037" cy="3023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515ED1-193B-074D-A589-B9E109B66EF5}"/>
              </a:ext>
            </a:extLst>
          </p:cNvPr>
          <p:cNvSpPr txBox="1"/>
          <p:nvPr userDrawn="1"/>
        </p:nvSpPr>
        <p:spPr>
          <a:xfrm>
            <a:off x="388414" y="14111389"/>
            <a:ext cx="267295" cy="3023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GB" sz="658" b="1" dirty="0">
                <a:solidFill>
                  <a:schemeClr val="bg1"/>
                </a:solidFill>
              </a:rPr>
              <a:t>PwC</a:t>
            </a:r>
            <a:endParaRPr lang="en-GB" sz="658" b="0" dirty="0">
              <a:solidFill>
                <a:schemeClr val="bg1"/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831534C-AB01-CB43-A35D-E0D0313F087A}"/>
              </a:ext>
            </a:extLst>
          </p:cNvPr>
          <p:cNvSpPr txBox="1">
            <a:spLocks/>
          </p:cNvSpPr>
          <p:nvPr userDrawn="1"/>
        </p:nvSpPr>
        <p:spPr>
          <a:xfrm>
            <a:off x="7207230" y="14111393"/>
            <a:ext cx="2580374" cy="3023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58" dirty="0">
                <a:solidFill>
                  <a:schemeClr val="bg1"/>
                </a:solidFill>
              </a:rPr>
              <a:t>Proprietary and confidential.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767746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Title only with Subtitle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88414" y="952404"/>
            <a:ext cx="9914986" cy="43178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</a:t>
            </a:r>
            <a:r>
              <a:rPr lang="pl-PL" dirty="0"/>
              <a:t>Action</a:t>
            </a:r>
            <a:r>
              <a:rPr lang="en-US" dirty="0"/>
              <a:t>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22021-BC47-254A-91DB-E7B302B285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33363" y="14111393"/>
            <a:ext cx="370037" cy="3023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515ED1-193B-074D-A589-B9E109B66EF5}"/>
              </a:ext>
            </a:extLst>
          </p:cNvPr>
          <p:cNvSpPr txBox="1"/>
          <p:nvPr userDrawn="1"/>
        </p:nvSpPr>
        <p:spPr>
          <a:xfrm>
            <a:off x="388414" y="14111389"/>
            <a:ext cx="267295" cy="3023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GB" sz="658" b="1" dirty="0">
                <a:solidFill>
                  <a:schemeClr val="bg1"/>
                </a:solidFill>
              </a:rPr>
              <a:t>PwC</a:t>
            </a:r>
            <a:endParaRPr lang="en-GB" sz="658" b="0" dirty="0">
              <a:solidFill>
                <a:schemeClr val="bg1"/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831534C-AB01-CB43-A35D-E0D0313F087A}"/>
              </a:ext>
            </a:extLst>
          </p:cNvPr>
          <p:cNvSpPr txBox="1">
            <a:spLocks/>
          </p:cNvSpPr>
          <p:nvPr userDrawn="1"/>
        </p:nvSpPr>
        <p:spPr>
          <a:xfrm>
            <a:off x="7207230" y="14111393"/>
            <a:ext cx="2580374" cy="3023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58" dirty="0">
                <a:solidFill>
                  <a:schemeClr val="bg1"/>
                </a:solidFill>
              </a:rPr>
              <a:t>Proprietary and confidential. Do not distribute.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6D22B17-E9E9-3842-A116-5C0D59C56C8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388413" y="2319930"/>
            <a:ext cx="9914987" cy="32393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5" b="0">
                <a:solidFill>
                  <a:schemeClr val="bg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9pPr>
          </a:lstStyle>
          <a:p>
            <a:r>
              <a:rPr lang="en-US" dirty="0"/>
              <a:t>[</a:t>
            </a:r>
            <a:r>
              <a:rPr lang="pl-PL" dirty="0"/>
              <a:t>S</a:t>
            </a:r>
            <a:r>
              <a:rPr lang="en-US" dirty="0" err="1"/>
              <a:t>ubtitle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643640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NoAction title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22021-BC47-254A-91DB-E7B302B285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33363" y="14111393"/>
            <a:ext cx="370037" cy="3023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515ED1-193B-074D-A589-B9E109B66EF5}"/>
              </a:ext>
            </a:extLst>
          </p:cNvPr>
          <p:cNvSpPr txBox="1"/>
          <p:nvPr userDrawn="1"/>
        </p:nvSpPr>
        <p:spPr>
          <a:xfrm>
            <a:off x="388414" y="14111389"/>
            <a:ext cx="267295" cy="3023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GB" sz="658" b="1" dirty="0">
                <a:solidFill>
                  <a:schemeClr val="bg1"/>
                </a:solidFill>
              </a:rPr>
              <a:t>PwC</a:t>
            </a:r>
            <a:endParaRPr lang="en-GB" sz="658" b="0" dirty="0">
              <a:solidFill>
                <a:schemeClr val="bg1"/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831534C-AB01-CB43-A35D-E0D0313F087A}"/>
              </a:ext>
            </a:extLst>
          </p:cNvPr>
          <p:cNvSpPr txBox="1">
            <a:spLocks/>
          </p:cNvSpPr>
          <p:nvPr userDrawn="1"/>
        </p:nvSpPr>
        <p:spPr>
          <a:xfrm>
            <a:off x="7207230" y="14111393"/>
            <a:ext cx="2580374" cy="3023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58" dirty="0">
                <a:solidFill>
                  <a:schemeClr val="bg1"/>
                </a:solidFill>
              </a:rPr>
              <a:t>Proprietary and confidential.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719751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1 Image Full"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0691813" cy="15119350"/>
          </a:xfrm>
          <a:prstGeom prst="rect">
            <a:avLst/>
          </a:prstGeom>
          <a:solidFill>
            <a:schemeClr val="bg2"/>
          </a:solidFill>
        </p:spPr>
        <p:txBody>
          <a:bodyPr anchor="ctr" anchorCtr="0"/>
          <a:lstStyle>
            <a:lvl1pPr algn="ctr">
              <a:defRPr sz="1052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2519892"/>
            <a:ext cx="4009430" cy="10079567"/>
          </a:xfrm>
          <a:prstGeom prst="rect">
            <a:avLst/>
          </a:prstGeom>
          <a:solidFill>
            <a:srgbClr val="E0301E"/>
          </a:solidFill>
        </p:spPr>
        <p:txBody>
          <a:bodyPr lIns="438912" tIns="1440000" rIns="252000" bIns="180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631"/>
              </a:spcAft>
              <a:buFont typeface="Arial" panose="020B0604020202020204" pitchFamily="34" charset="0"/>
              <a:buNone/>
              <a:defRPr sz="2280" b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 b="1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 b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5E9DA768-B963-3547-B650-2E77ED7439D3}"/>
              </a:ext>
            </a:extLst>
          </p:cNvPr>
          <p:cNvSpPr>
            <a:spLocks noChangeAspect="1" noEditPoints="1"/>
          </p:cNvSpPr>
          <p:nvPr userDrawn="1"/>
        </p:nvSpPr>
        <p:spPr bwMode="white">
          <a:xfrm>
            <a:off x="388414" y="3579664"/>
            <a:ext cx="764298" cy="1497936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57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EA47A-A519-524E-B3BA-613F4B8FFD8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>
          <a:xfrm>
            <a:off x="9933363" y="14111393"/>
            <a:ext cx="370037" cy="3023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4718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hidden">
          <a:xfrm>
            <a:off x="0" y="0"/>
            <a:ext cx="7100032" cy="7559675"/>
          </a:xfrm>
          <a:prstGeom prst="rect">
            <a:avLst/>
          </a:prstGeom>
          <a:solidFill>
            <a:srgbClr val="7D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579"/>
          </a:p>
        </p:txBody>
      </p:sp>
      <p:sp>
        <p:nvSpPr>
          <p:cNvPr id="10" name="Rectangle 9"/>
          <p:cNvSpPr/>
          <p:nvPr/>
        </p:nvSpPr>
        <p:spPr bwMode="hidden">
          <a:xfrm>
            <a:off x="0" y="7559675"/>
            <a:ext cx="7100032" cy="2519892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579"/>
          </a:p>
        </p:txBody>
      </p:sp>
      <p:sp>
        <p:nvSpPr>
          <p:cNvPr id="11" name="Rectangle 10"/>
          <p:cNvSpPr/>
          <p:nvPr/>
        </p:nvSpPr>
        <p:spPr bwMode="hidden">
          <a:xfrm>
            <a:off x="7100032" y="0"/>
            <a:ext cx="3591781" cy="7559675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579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413" y="5611397"/>
            <a:ext cx="6505579" cy="68833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85000"/>
              </a:lnSpc>
              <a:defRPr sz="526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8415" y="8298848"/>
            <a:ext cx="4800179" cy="155392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71B43E-7EFD-FC49-8203-0C37C621B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162358" y="11752776"/>
            <a:ext cx="1435376" cy="297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03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1 Image Orange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345906" y="0"/>
            <a:ext cx="5345907" cy="15119350"/>
          </a:xfrm>
          <a:prstGeom prst="rect">
            <a:avLst/>
          </a:prstGeom>
          <a:solidFill>
            <a:schemeClr val="bg2"/>
          </a:solidFill>
        </p:spPr>
        <p:txBody>
          <a:bodyPr anchor="ctr" anchorCtr="0"/>
          <a:lstStyle>
            <a:lvl1pPr algn="ctr">
              <a:defRPr sz="1052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415" y="3671343"/>
            <a:ext cx="4647319" cy="993607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631"/>
              </a:spcAft>
              <a:defRPr sz="3333" b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28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EBA5CA3E-5ADF-C84E-8B6D-07C039516DFE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388414" y="1514583"/>
            <a:ext cx="764298" cy="1497936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/>
          <a:p>
            <a:endParaRPr lang="en-US" sz="157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07CDB-3D5A-144D-891F-76C8EE52CA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>
          <a:xfrm>
            <a:off x="9933363" y="14111393"/>
            <a:ext cx="370037" cy="3023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CBB7F1-AF3C-874C-BE8B-D104DA2E8F83}"/>
              </a:ext>
            </a:extLst>
          </p:cNvPr>
          <p:cNvSpPr txBox="1"/>
          <p:nvPr userDrawn="1"/>
        </p:nvSpPr>
        <p:spPr>
          <a:xfrm>
            <a:off x="388414" y="14111389"/>
            <a:ext cx="267295" cy="3023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GB" sz="658" b="1" dirty="0">
                <a:solidFill>
                  <a:schemeClr val="bg1"/>
                </a:solidFill>
              </a:rPr>
              <a:t>PwC</a:t>
            </a:r>
            <a:endParaRPr lang="en-GB" sz="658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301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345906" y="0"/>
            <a:ext cx="5345907" cy="15119350"/>
          </a:xfrm>
          <a:prstGeom prst="rect">
            <a:avLst/>
          </a:prstGeom>
          <a:solidFill>
            <a:schemeClr val="bg2"/>
          </a:solidFill>
        </p:spPr>
        <p:txBody>
          <a:bodyPr anchor="ctr" anchorCtr="0"/>
          <a:lstStyle>
            <a:lvl1pPr algn="ctr">
              <a:defRPr sz="1052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415" y="3671343"/>
            <a:ext cx="4647319" cy="993607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631"/>
              </a:spcAft>
              <a:defRPr sz="3333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28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/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/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51F50DC-1032-F848-8EFD-503462F6015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88414" y="1514583"/>
            <a:ext cx="764298" cy="1497936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/>
          <a:p>
            <a:endParaRPr lang="en-US" sz="157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18CEB-562C-EF47-A905-BA1BD3BB0B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>
          <a:xfrm>
            <a:off x="9933363" y="14111393"/>
            <a:ext cx="370037" cy="3023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32859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415" y="5014584"/>
            <a:ext cx="8366454" cy="859283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631"/>
              </a:spcAft>
              <a:defRPr sz="3333" b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28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/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/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7AD3661-A443-F74F-9528-11F7BA264BF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88414" y="3004820"/>
            <a:ext cx="764298" cy="1497936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/>
          <a:p>
            <a:endParaRPr lang="en-US" sz="1579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8B6AD2-D7A1-494A-91CB-06E4CD0D7C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33363" y="14111393"/>
            <a:ext cx="370037" cy="302387"/>
          </a:xfrm>
          <a:prstGeom prst="rect">
            <a:avLst/>
          </a:prstGeom>
        </p:spPr>
        <p:txBody>
          <a:bodyPr/>
          <a:lstStyle/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1533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2 Orange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415" y="5014584"/>
            <a:ext cx="8366454" cy="859283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631"/>
              </a:spcAft>
              <a:defRPr sz="3333" b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28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753C6A26-069C-C142-8C96-315DE67FAD09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388414" y="3004820"/>
            <a:ext cx="764298" cy="1497936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/>
          <a:p>
            <a:endParaRPr lang="en-US" sz="1579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00FB7D-272D-B945-B988-9D863187CB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33363" y="14111393"/>
            <a:ext cx="370037" cy="3023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6951FF-D80A-B440-AD59-21C8CAD0B09D}"/>
              </a:ext>
            </a:extLst>
          </p:cNvPr>
          <p:cNvSpPr txBox="1"/>
          <p:nvPr userDrawn="1"/>
        </p:nvSpPr>
        <p:spPr>
          <a:xfrm>
            <a:off x="388414" y="14111389"/>
            <a:ext cx="267295" cy="3023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GB" sz="658" b="1" dirty="0">
                <a:solidFill>
                  <a:schemeClr val="bg1"/>
                </a:solidFill>
              </a:rPr>
              <a:t>PwC</a:t>
            </a:r>
            <a:endParaRPr lang="en-GB" sz="658" b="0" dirty="0">
              <a:solidFill>
                <a:schemeClr val="bg1"/>
              </a:solidFill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F2B484D-0DB3-F141-89A2-0AE991EDAF71}"/>
              </a:ext>
            </a:extLst>
          </p:cNvPr>
          <p:cNvSpPr txBox="1">
            <a:spLocks/>
          </p:cNvSpPr>
          <p:nvPr userDrawn="1"/>
        </p:nvSpPr>
        <p:spPr>
          <a:xfrm>
            <a:off x="7207230" y="14111393"/>
            <a:ext cx="2580374" cy="3023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58" dirty="0">
                <a:solidFill>
                  <a:schemeClr val="bg1"/>
                </a:solidFill>
              </a:rPr>
              <a:t>Proprietary and confidential.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244239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2 Red">
    <p:bg>
      <p:bgPr>
        <a:solidFill>
          <a:srgbClr val="E03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415" y="5014584"/>
            <a:ext cx="8366454" cy="859283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631"/>
              </a:spcAft>
              <a:defRPr sz="3333" b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28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5C37678-6A0A-C84B-9A52-9B7F891FFFD3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388414" y="3004820"/>
            <a:ext cx="764298" cy="1497936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/>
          <a:p>
            <a:endParaRPr lang="en-US" sz="1579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A6F6AB-3F75-814E-B81E-F9E4C24E94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33363" y="14111393"/>
            <a:ext cx="370037" cy="3023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FA72BC-16D1-2045-8477-A02F773FC3E7}"/>
              </a:ext>
            </a:extLst>
          </p:cNvPr>
          <p:cNvSpPr txBox="1"/>
          <p:nvPr userDrawn="1"/>
        </p:nvSpPr>
        <p:spPr>
          <a:xfrm>
            <a:off x="388414" y="14111389"/>
            <a:ext cx="267295" cy="3023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GB" sz="658" b="1" dirty="0">
                <a:solidFill>
                  <a:schemeClr val="bg1"/>
                </a:solidFill>
              </a:rPr>
              <a:t>PwC</a:t>
            </a:r>
            <a:endParaRPr lang="en-GB" sz="658" b="0" dirty="0">
              <a:solidFill>
                <a:schemeClr val="bg1"/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9F59E92-0B7C-6340-9BCB-B2E93DCC0ECB}"/>
              </a:ext>
            </a:extLst>
          </p:cNvPr>
          <p:cNvSpPr txBox="1">
            <a:spLocks/>
          </p:cNvSpPr>
          <p:nvPr userDrawn="1"/>
        </p:nvSpPr>
        <p:spPr>
          <a:xfrm>
            <a:off x="7207230" y="14111393"/>
            <a:ext cx="2580374" cy="3023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58" dirty="0">
                <a:solidFill>
                  <a:schemeClr val="bg1"/>
                </a:solidFill>
              </a:rPr>
              <a:t>Proprietary and confidential.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8389944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2 Rose">
    <p:bg>
      <p:bgPr>
        <a:solidFill>
          <a:srgbClr val="DB5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415" y="5014584"/>
            <a:ext cx="8366454" cy="859283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631"/>
              </a:spcAft>
              <a:defRPr sz="3333" b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28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F3D58181-4255-CF4B-AEC5-6ADD879A60CA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388414" y="3004820"/>
            <a:ext cx="764298" cy="1497936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/>
          <a:p>
            <a:endParaRPr lang="en-US" sz="1579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7F919-EC3A-3241-8DAE-2E4D035F75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33363" y="14111393"/>
            <a:ext cx="370037" cy="3023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D1A23C-DCC6-AB46-9BE5-B99F14C52642}"/>
              </a:ext>
            </a:extLst>
          </p:cNvPr>
          <p:cNvSpPr txBox="1"/>
          <p:nvPr userDrawn="1"/>
        </p:nvSpPr>
        <p:spPr>
          <a:xfrm>
            <a:off x="388414" y="14111389"/>
            <a:ext cx="267295" cy="3023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GB" sz="658" b="1" dirty="0">
                <a:solidFill>
                  <a:schemeClr val="bg1"/>
                </a:solidFill>
              </a:rPr>
              <a:t>PwC</a:t>
            </a:r>
            <a:endParaRPr lang="en-GB" sz="658" b="0" dirty="0">
              <a:solidFill>
                <a:schemeClr val="bg1"/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C12044F-4FE3-EA46-A9A8-1FD082BCFDA8}"/>
              </a:ext>
            </a:extLst>
          </p:cNvPr>
          <p:cNvSpPr txBox="1">
            <a:spLocks/>
          </p:cNvSpPr>
          <p:nvPr userDrawn="1"/>
        </p:nvSpPr>
        <p:spPr>
          <a:xfrm>
            <a:off x="7207230" y="14111393"/>
            <a:ext cx="2580374" cy="3023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58" dirty="0">
                <a:solidFill>
                  <a:schemeClr val="bg1"/>
                </a:solidFill>
              </a:rPr>
              <a:t>Proprietary and confidential.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9566784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2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415" y="5014584"/>
            <a:ext cx="8366454" cy="859283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631"/>
              </a:spcAft>
              <a:defRPr sz="3333" b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28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56180B7-FBDB-F345-B5D1-21FE86D79BA3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388414" y="3004820"/>
            <a:ext cx="764298" cy="1497936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/>
          <a:p>
            <a:endParaRPr lang="en-US" sz="1579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11AB2D-BD6C-ED44-886E-A866C564DF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33363" y="14111393"/>
            <a:ext cx="370037" cy="3023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A32DA9-721C-CB42-9B45-34944DEEA5B9}"/>
              </a:ext>
            </a:extLst>
          </p:cNvPr>
          <p:cNvSpPr txBox="1"/>
          <p:nvPr userDrawn="1"/>
        </p:nvSpPr>
        <p:spPr>
          <a:xfrm>
            <a:off x="388414" y="14111389"/>
            <a:ext cx="267295" cy="3023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GB" sz="658" b="1" dirty="0">
                <a:solidFill>
                  <a:schemeClr val="bg1"/>
                </a:solidFill>
              </a:rPr>
              <a:t>PwC</a:t>
            </a:r>
            <a:endParaRPr lang="en-GB" sz="658" b="0" dirty="0">
              <a:solidFill>
                <a:schemeClr val="bg1"/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879C374-4EBE-A344-AEC0-A65E3C58CDC1}"/>
              </a:ext>
            </a:extLst>
          </p:cNvPr>
          <p:cNvSpPr txBox="1">
            <a:spLocks/>
          </p:cNvSpPr>
          <p:nvPr userDrawn="1"/>
        </p:nvSpPr>
        <p:spPr>
          <a:xfrm>
            <a:off x="7207230" y="14111393"/>
            <a:ext cx="2580374" cy="3023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58" dirty="0">
                <a:solidFill>
                  <a:schemeClr val="bg1"/>
                </a:solidFill>
              </a:rPr>
              <a:t>Proprietary and confidential.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692726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Orange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832198" y="3671346"/>
            <a:ext cx="5471201" cy="612923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508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[Section header title]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60A2100-6DF1-414A-91DA-B6027C61BA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414" y="3671345"/>
            <a:ext cx="3810350" cy="9936072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64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75197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ed">
    <p:bg>
      <p:bgPr>
        <a:solidFill>
          <a:srgbClr val="E03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832198" y="3671345"/>
            <a:ext cx="5471201" cy="61292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508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[Section header title]</a:t>
            </a:r>
            <a:endParaRPr lang="en-GB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60A2100-6DF1-414A-91DA-B6027C61BA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414" y="3671345"/>
            <a:ext cx="3810350" cy="9936072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64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9252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ose">
    <p:bg>
      <p:bgPr>
        <a:solidFill>
          <a:srgbClr val="DB5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832198" y="3671346"/>
            <a:ext cx="5471201" cy="612923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508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[Section header title]</a:t>
            </a:r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60A2100-6DF1-414A-91DA-B6027C61BA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414" y="3671345"/>
            <a:ext cx="3810350" cy="9936072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64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22854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hidden">
          <a:xfrm>
            <a:off x="0" y="0"/>
            <a:ext cx="7100032" cy="7559675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579"/>
          </a:p>
        </p:txBody>
      </p:sp>
      <p:sp>
        <p:nvSpPr>
          <p:cNvPr id="10" name="Rectangle 9"/>
          <p:cNvSpPr/>
          <p:nvPr/>
        </p:nvSpPr>
        <p:spPr bwMode="hidden">
          <a:xfrm>
            <a:off x="0" y="7559675"/>
            <a:ext cx="7100032" cy="2519892"/>
          </a:xfrm>
          <a:prstGeom prst="rect">
            <a:avLst/>
          </a:prstGeom>
          <a:solidFill>
            <a:srgbClr val="7D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579">
              <a:solidFill>
                <a:schemeClr val="accent6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hidden">
          <a:xfrm>
            <a:off x="7100032" y="0"/>
            <a:ext cx="3591781" cy="7559675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579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413" y="5611397"/>
            <a:ext cx="6505579" cy="68833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85000"/>
              </a:lnSpc>
              <a:defRPr sz="526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8415" y="8298848"/>
            <a:ext cx="4800179" cy="155392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DF81D-CFC9-CA4F-9296-0DF32281B1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162358" y="11752776"/>
            <a:ext cx="1435376" cy="297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206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832198" y="3671346"/>
            <a:ext cx="5471201" cy="612923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508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[Section header title]</a:t>
            </a:r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60A2100-6DF1-414A-91DA-B6027C61BA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414" y="3671345"/>
            <a:ext cx="3810350" cy="9936072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64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10266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Orange Manual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9D68526-5625-1E4A-90D0-6166C1CB09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415" y="944959"/>
            <a:ext cx="1205334" cy="433421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12629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858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ed Manual">
    <p:bg>
      <p:bgPr>
        <a:solidFill>
          <a:srgbClr val="E03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7054294-58FB-3646-A032-19FD69799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415" y="944959"/>
            <a:ext cx="1205334" cy="433421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12629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89264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ose Manual">
    <p:bg>
      <p:bgPr>
        <a:solidFill>
          <a:srgbClr val="DB5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F4BCE9-03B0-5C4D-A70B-519F67263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415" y="944959"/>
            <a:ext cx="1205334" cy="433421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12629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7170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 Manual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146EE5-5980-A84E-9311-F5B9956E4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415" y="944959"/>
            <a:ext cx="1205334" cy="433421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12629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4447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Dark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hidden">
          <a:xfrm>
            <a:off x="0" y="10892753"/>
            <a:ext cx="10691813" cy="4226597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579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415" y="5516884"/>
            <a:ext cx="4800178" cy="782843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508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4677668" y="0"/>
            <a:ext cx="6014145" cy="151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GB" sz="1579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88413" y="11595470"/>
            <a:ext cx="9914987" cy="3200262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 b="0">
                <a:solidFill>
                  <a:schemeClr val="bg1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[Legal]</a:t>
            </a:r>
          </a:p>
        </p:txBody>
      </p:sp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4677668" y="0"/>
            <a:ext cx="6014145" cy="151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GB" sz="1579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A53FBC-337E-0D4B-8811-6E0EEC0A9293}"/>
              </a:ext>
            </a:extLst>
          </p:cNvPr>
          <p:cNvSpPr txBox="1"/>
          <p:nvPr userDrawn="1"/>
        </p:nvSpPr>
        <p:spPr>
          <a:xfrm>
            <a:off x="388414" y="9701580"/>
            <a:ext cx="4800178" cy="7506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en-US" sz="1052" dirty="0" err="1">
                <a:solidFill>
                  <a:schemeClr val="bg1"/>
                </a:solidFill>
              </a:rPr>
              <a:t>pwc.com</a:t>
            </a:r>
            <a:endParaRPr lang="en-US" sz="1052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499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hidden">
          <a:xfrm>
            <a:off x="0" y="10892753"/>
            <a:ext cx="10691813" cy="4226597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579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415" y="5516884"/>
            <a:ext cx="4800178" cy="782843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508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4677668" y="0"/>
            <a:ext cx="6014145" cy="151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GB" sz="1579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88413" y="11595470"/>
            <a:ext cx="9914987" cy="3200262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 b="0">
                <a:solidFill>
                  <a:schemeClr val="bg1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[Legal]</a:t>
            </a:r>
          </a:p>
        </p:txBody>
      </p:sp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4677668" y="0"/>
            <a:ext cx="6014145" cy="151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GB" sz="1579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45B5A1-1961-2549-9AC7-6FB51905A5F2}"/>
              </a:ext>
            </a:extLst>
          </p:cNvPr>
          <p:cNvSpPr txBox="1"/>
          <p:nvPr userDrawn="1"/>
        </p:nvSpPr>
        <p:spPr>
          <a:xfrm>
            <a:off x="388414" y="9701580"/>
            <a:ext cx="4800178" cy="7506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en-US" sz="1052" dirty="0" err="1">
                <a:solidFill>
                  <a:schemeClr val="tx1"/>
                </a:solidFill>
              </a:rPr>
              <a:t>pwc.com</a:t>
            </a:r>
            <a:endParaRPr lang="en-US" sz="1052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65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hidden">
          <a:xfrm>
            <a:off x="0" y="10892753"/>
            <a:ext cx="10691813" cy="4226597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579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415" y="5516884"/>
            <a:ext cx="4800178" cy="782843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508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4677668" y="0"/>
            <a:ext cx="6014145" cy="151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GB" sz="1579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88413" y="11595470"/>
            <a:ext cx="9914987" cy="3200262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 b="0">
                <a:solidFill>
                  <a:schemeClr val="bg1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[Legal]</a:t>
            </a:r>
          </a:p>
        </p:txBody>
      </p:sp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4677668" y="0"/>
            <a:ext cx="6014145" cy="151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GB" sz="1579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45B5A1-1961-2549-9AC7-6FB51905A5F2}"/>
              </a:ext>
            </a:extLst>
          </p:cNvPr>
          <p:cNvSpPr txBox="1"/>
          <p:nvPr userDrawn="1"/>
        </p:nvSpPr>
        <p:spPr>
          <a:xfrm>
            <a:off x="388414" y="9701580"/>
            <a:ext cx="4800178" cy="7506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en-US" sz="1052" dirty="0" err="1">
                <a:solidFill>
                  <a:schemeClr val="tx1"/>
                </a:solidFill>
              </a:rPr>
              <a:t>pwc.com</a:t>
            </a:r>
            <a:endParaRPr lang="en-US" sz="1052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616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 1">
  <p:cSld name="1_Title Slide 1"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118"/>
          <p:cNvSpPr/>
          <p:nvPr/>
        </p:nvSpPr>
        <p:spPr>
          <a:xfrm>
            <a:off x="0" y="0"/>
            <a:ext cx="7100033" cy="7559675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txBody>
          <a:bodyPr spcFirstLastPara="1" wrap="square" lIns="106901" tIns="53435" rIns="106901" bIns="5343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28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118"/>
          <p:cNvSpPr/>
          <p:nvPr/>
        </p:nvSpPr>
        <p:spPr>
          <a:xfrm>
            <a:off x="0" y="7559675"/>
            <a:ext cx="7100033" cy="2519892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txBody>
          <a:bodyPr spcFirstLastPara="1" wrap="square" lIns="106901" tIns="53435" rIns="106901" bIns="5343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28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118"/>
          <p:cNvSpPr/>
          <p:nvPr/>
        </p:nvSpPr>
        <p:spPr>
          <a:xfrm>
            <a:off x="7100032" y="0"/>
            <a:ext cx="3591782" cy="7559675"/>
          </a:xfrm>
          <a:prstGeom prst="rect">
            <a:avLst/>
          </a:prstGeom>
          <a:solidFill>
            <a:srgbClr val="EB8C00"/>
          </a:solidFill>
          <a:ln>
            <a:noFill/>
          </a:ln>
        </p:spPr>
        <p:txBody>
          <a:bodyPr spcFirstLastPara="1" wrap="square" lIns="106901" tIns="53435" rIns="106901" bIns="5343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28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118"/>
          <p:cNvSpPr txBox="1">
            <a:spLocks noGrp="1"/>
          </p:cNvSpPr>
          <p:nvPr>
            <p:ph type="ctrTitle"/>
          </p:nvPr>
        </p:nvSpPr>
        <p:spPr>
          <a:xfrm>
            <a:off x="388414" y="944960"/>
            <a:ext cx="6505579" cy="535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262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8" name="Google Shape;678;p118"/>
          <p:cNvSpPr txBox="1">
            <a:spLocks noGrp="1"/>
          </p:cNvSpPr>
          <p:nvPr>
            <p:ph type="subTitle" idx="1"/>
          </p:nvPr>
        </p:nvSpPr>
        <p:spPr>
          <a:xfrm>
            <a:off x="388415" y="8265245"/>
            <a:ext cx="4800179" cy="1310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3"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3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3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3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3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3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3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3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3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pic>
        <p:nvPicPr>
          <p:cNvPr id="679" name="Google Shape;679;p1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2358" y="11752778"/>
            <a:ext cx="1435376" cy="2978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79888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 Light">
  <p:cSld name="1_Thank You Light">
    <p:bg>
      <p:bgPr>
        <a:solidFill>
          <a:schemeClr val="lt1"/>
        </a:solidFill>
        <a:effectLst/>
      </p:bgPr>
    </p:bg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120"/>
          <p:cNvSpPr/>
          <p:nvPr/>
        </p:nvSpPr>
        <p:spPr>
          <a:xfrm>
            <a:off x="0" y="10892751"/>
            <a:ext cx="10691813" cy="4226716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txBody>
          <a:bodyPr spcFirstLastPara="1" wrap="square" lIns="80182" tIns="40077" rIns="80182" bIns="4007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3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120"/>
          <p:cNvSpPr txBox="1">
            <a:spLocks noGrp="1"/>
          </p:cNvSpPr>
          <p:nvPr>
            <p:ph type="ctrTitle"/>
          </p:nvPr>
        </p:nvSpPr>
        <p:spPr>
          <a:xfrm>
            <a:off x="388416" y="4331981"/>
            <a:ext cx="4800091" cy="1967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5145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6" name="Google Shape;686;p120"/>
          <p:cNvSpPr/>
          <p:nvPr/>
        </p:nvSpPr>
        <p:spPr>
          <a:xfrm>
            <a:off x="4677668" y="0"/>
            <a:ext cx="6014145" cy="1511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82" tIns="40077" rIns="80182" bIns="40077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3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120"/>
          <p:cNvSpPr txBox="1">
            <a:spLocks noGrp="1"/>
          </p:cNvSpPr>
          <p:nvPr>
            <p:ph type="body" idx="1"/>
          </p:nvPr>
        </p:nvSpPr>
        <p:spPr>
          <a:xfrm>
            <a:off x="388413" y="11595470"/>
            <a:ext cx="9914832" cy="320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534606" lvl="0" indent="-26730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052" b="0">
                <a:solidFill>
                  <a:schemeClr val="lt1"/>
                </a:solidFill>
              </a:defRPr>
            </a:lvl1pPr>
            <a:lvl2pPr marL="1069212" lvl="1" indent="-26730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052" b="0">
                <a:solidFill>
                  <a:schemeClr val="lt1"/>
                </a:solidFill>
              </a:defRPr>
            </a:lvl2pPr>
            <a:lvl3pPr marL="1603817" lvl="2" indent="-26730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052" b="0">
                <a:solidFill>
                  <a:schemeClr val="lt1"/>
                </a:solidFill>
              </a:defRPr>
            </a:lvl3pPr>
            <a:lvl4pPr marL="2138423" lvl="3" indent="-26730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052" b="0">
                <a:solidFill>
                  <a:schemeClr val="lt1"/>
                </a:solidFill>
              </a:defRPr>
            </a:lvl4pPr>
            <a:lvl5pPr marL="2673029" lvl="4" indent="-26730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052" b="0">
                <a:solidFill>
                  <a:schemeClr val="lt1"/>
                </a:solidFill>
              </a:defRPr>
            </a:lvl5pPr>
            <a:lvl6pPr marL="3207635" lvl="5" indent="-26730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052">
                <a:solidFill>
                  <a:schemeClr val="lt1"/>
                </a:solidFill>
              </a:defRPr>
            </a:lvl6pPr>
            <a:lvl7pPr marL="3742241" lvl="6" indent="-26730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052">
                <a:solidFill>
                  <a:schemeClr val="lt1"/>
                </a:solidFill>
              </a:defRPr>
            </a:lvl7pPr>
            <a:lvl8pPr marL="4276847" lvl="7" indent="-26730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052">
                <a:solidFill>
                  <a:schemeClr val="lt1"/>
                </a:solidFill>
              </a:defRPr>
            </a:lvl8pPr>
            <a:lvl9pPr marL="4811453" lvl="8" indent="-26730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052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88" name="Google Shape;688;p120"/>
          <p:cNvSpPr/>
          <p:nvPr/>
        </p:nvSpPr>
        <p:spPr>
          <a:xfrm>
            <a:off x="4677668" y="0"/>
            <a:ext cx="6014145" cy="1511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82" tIns="40077" rIns="80182" bIns="40077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3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120"/>
          <p:cNvSpPr txBox="1"/>
          <p:nvPr/>
        </p:nvSpPr>
        <p:spPr>
          <a:xfrm>
            <a:off x="388414" y="9701578"/>
            <a:ext cx="4800091" cy="750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" sz="105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pwc.com</a:t>
            </a:r>
            <a:endParaRPr sz="128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708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All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413" y="5611397"/>
            <a:ext cx="6505579" cy="68833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85000"/>
              </a:lnSpc>
              <a:defRPr sz="526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8414" y="8298848"/>
            <a:ext cx="4800179" cy="155392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67EFBB-B928-AC40-8026-93C731DCE1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162358" y="11752775"/>
            <a:ext cx="1435376" cy="297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76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All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413" y="5611397"/>
            <a:ext cx="6505579" cy="68833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85000"/>
              </a:lnSpc>
              <a:defRPr sz="5262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8414" y="8298848"/>
            <a:ext cx="4800179" cy="155392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9pPr>
          </a:lstStyle>
          <a:p>
            <a:r>
              <a:rPr lang="en-US" dirty="0"/>
              <a:t>[Presentation subtitle]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644956-77CE-C94F-9DC1-ACB7D92E89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162358" y="11752776"/>
            <a:ext cx="1435376" cy="297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51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5345906" y="0"/>
            <a:ext cx="5345907" cy="10087971"/>
          </a:xfrm>
          <a:prstGeom prst="rect">
            <a:avLst/>
          </a:prstGeom>
          <a:solidFill>
            <a:srgbClr val="DEDEDE"/>
          </a:solidFill>
        </p:spPr>
        <p:txBody>
          <a:bodyPr anchor="ctr" anchorCtr="0"/>
          <a:lstStyle>
            <a:lvl1pPr algn="ctr">
              <a:defRPr sz="1052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 bwMode="hidden">
          <a:xfrm>
            <a:off x="0" y="0"/>
            <a:ext cx="5345907" cy="100879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9"/>
          </a:p>
        </p:txBody>
      </p:sp>
      <p:sp>
        <p:nvSpPr>
          <p:cNvPr id="10" name="Rectangle 9"/>
          <p:cNvSpPr/>
          <p:nvPr/>
        </p:nvSpPr>
        <p:spPr bwMode="hidden">
          <a:xfrm>
            <a:off x="0" y="10087971"/>
            <a:ext cx="5345907" cy="50313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9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414" y="4928211"/>
            <a:ext cx="4800179" cy="57355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85000"/>
              </a:lnSpc>
              <a:defRPr sz="438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8414" y="11247125"/>
            <a:ext cx="4800179" cy="155392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9BFEA4-1A04-C344-804A-E610366F99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9065711" y="11752776"/>
            <a:ext cx="1435376" cy="297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8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ines"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0" y="0"/>
            <a:ext cx="10691813" cy="15119350"/>
          </a:xfrm>
          <a:prstGeom prst="rect">
            <a:avLst/>
          </a:prstGeom>
          <a:solidFill>
            <a:srgbClr val="DEDEDE"/>
          </a:solidFill>
        </p:spPr>
        <p:txBody>
          <a:bodyPr tIns="91440"/>
          <a:lstStyle>
            <a:lvl1pPr algn="ctr">
              <a:defRPr sz="1052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91E7E14-05A1-3C44-AC4F-3B254DA49C58}"/>
              </a:ext>
            </a:extLst>
          </p:cNvPr>
          <p:cNvGrpSpPr/>
          <p:nvPr userDrawn="1"/>
        </p:nvGrpSpPr>
        <p:grpSpPr>
          <a:xfrm>
            <a:off x="0" y="0"/>
            <a:ext cx="10691813" cy="1511935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0AF71D2-4341-774D-95E6-2A6EC9FAB977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0" y="0"/>
              <a:ext cx="12192000" cy="6858000"/>
              <a:chOff x="152400" y="152400"/>
              <a:chExt cx="12196763" cy="6862763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EB6FF182-420C-CE44-A08A-9911616955D9}"/>
                  </a:ext>
                </a:extLst>
              </p:cNvPr>
              <p:cNvSpPr>
                <a:spLocks noChangeAspect="1"/>
              </p:cNvSpPr>
              <p:nvPr/>
            </p:nvSpPr>
            <p:spPr bwMode="hidden">
              <a:xfrm>
                <a:off x="152400" y="3775075"/>
                <a:ext cx="9142413" cy="777875"/>
              </a:xfrm>
              <a:custGeom>
                <a:avLst/>
                <a:gdLst>
                  <a:gd name="T0" fmla="*/ 0 w 7908"/>
                  <a:gd name="T1" fmla="*/ 0 h 1632"/>
                  <a:gd name="T2" fmla="*/ 0 w 7908"/>
                  <a:gd name="T3" fmla="*/ 0 h 1632"/>
                  <a:gd name="T4" fmla="*/ 7908 w 7908"/>
                  <a:gd name="T5" fmla="*/ 0 h 1632"/>
                  <a:gd name="T6" fmla="*/ 7908 w 7908"/>
                  <a:gd name="T7" fmla="*/ 1632 h 1632"/>
                  <a:gd name="T8" fmla="*/ 0 w 7908"/>
                  <a:gd name="T9" fmla="*/ 1632 h 1632"/>
                  <a:gd name="T10" fmla="*/ 0 w 7908"/>
                  <a:gd name="T11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08" h="1632">
                    <a:moveTo>
                      <a:pt x="0" y="0"/>
                    </a:moveTo>
                    <a:lnTo>
                      <a:pt x="0" y="0"/>
                    </a:lnTo>
                    <a:lnTo>
                      <a:pt x="7908" y="0"/>
                    </a:lnTo>
                    <a:lnTo>
                      <a:pt x="7908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4A0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79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3BE432B1-2C50-3E4E-AD63-D3F80C22CFAE}"/>
                  </a:ext>
                </a:extLst>
              </p:cNvPr>
              <p:cNvSpPr>
                <a:spLocks noChangeAspect="1"/>
              </p:cNvSpPr>
              <p:nvPr/>
            </p:nvSpPr>
            <p:spPr bwMode="white">
              <a:xfrm>
                <a:off x="152400" y="152400"/>
                <a:ext cx="12196763" cy="6862763"/>
              </a:xfrm>
              <a:custGeom>
                <a:avLst/>
                <a:gdLst>
                  <a:gd name="T0" fmla="*/ 19187 w 25599"/>
                  <a:gd name="T1" fmla="*/ 0 h 14399"/>
                  <a:gd name="T2" fmla="*/ 19187 w 25599"/>
                  <a:gd name="T3" fmla="*/ 0 h 14399"/>
                  <a:gd name="T4" fmla="*/ 19187 w 25599"/>
                  <a:gd name="T5" fmla="*/ 6949 h 14399"/>
                  <a:gd name="T6" fmla="*/ 0 w 25599"/>
                  <a:gd name="T7" fmla="*/ 6949 h 14399"/>
                  <a:gd name="T8" fmla="*/ 0 w 25599"/>
                  <a:gd name="T9" fmla="*/ 7602 h 14399"/>
                  <a:gd name="T10" fmla="*/ 19187 w 25599"/>
                  <a:gd name="T11" fmla="*/ 7602 h 14399"/>
                  <a:gd name="T12" fmla="*/ 19187 w 25599"/>
                  <a:gd name="T13" fmla="*/ 9234 h 14399"/>
                  <a:gd name="T14" fmla="*/ 0 w 25599"/>
                  <a:gd name="T15" fmla="*/ 9234 h 14399"/>
                  <a:gd name="T16" fmla="*/ 0 w 25599"/>
                  <a:gd name="T17" fmla="*/ 9887 h 14399"/>
                  <a:gd name="T18" fmla="*/ 19187 w 25599"/>
                  <a:gd name="T19" fmla="*/ 9887 h 14399"/>
                  <a:gd name="T20" fmla="*/ 19187 w 25599"/>
                  <a:gd name="T21" fmla="*/ 14399 h 14399"/>
                  <a:gd name="T22" fmla="*/ 19839 w 25599"/>
                  <a:gd name="T23" fmla="*/ 14399 h 14399"/>
                  <a:gd name="T24" fmla="*/ 19839 w 25599"/>
                  <a:gd name="T25" fmla="*/ 9887 h 14399"/>
                  <a:gd name="T26" fmla="*/ 25599 w 25599"/>
                  <a:gd name="T27" fmla="*/ 9887 h 14399"/>
                  <a:gd name="T28" fmla="*/ 25599 w 25599"/>
                  <a:gd name="T29" fmla="*/ 9234 h 14399"/>
                  <a:gd name="T30" fmla="*/ 19839 w 25599"/>
                  <a:gd name="T31" fmla="*/ 9234 h 14399"/>
                  <a:gd name="T32" fmla="*/ 19839 w 25599"/>
                  <a:gd name="T33" fmla="*/ 7602 h 14399"/>
                  <a:gd name="T34" fmla="*/ 25599 w 25599"/>
                  <a:gd name="T35" fmla="*/ 7602 h 14399"/>
                  <a:gd name="T36" fmla="*/ 25599 w 25599"/>
                  <a:gd name="T37" fmla="*/ 6949 h 14399"/>
                  <a:gd name="T38" fmla="*/ 19839 w 25599"/>
                  <a:gd name="T39" fmla="*/ 6949 h 14399"/>
                  <a:gd name="T40" fmla="*/ 19839 w 25599"/>
                  <a:gd name="T41" fmla="*/ 0 h 14399"/>
                  <a:gd name="T42" fmla="*/ 19187 w 25599"/>
                  <a:gd name="T43" fmla="*/ 0 h 14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599" h="14399">
                    <a:moveTo>
                      <a:pt x="19187" y="0"/>
                    </a:moveTo>
                    <a:lnTo>
                      <a:pt x="19187" y="0"/>
                    </a:lnTo>
                    <a:lnTo>
                      <a:pt x="19187" y="6949"/>
                    </a:lnTo>
                    <a:lnTo>
                      <a:pt x="0" y="6949"/>
                    </a:lnTo>
                    <a:lnTo>
                      <a:pt x="0" y="7602"/>
                    </a:lnTo>
                    <a:lnTo>
                      <a:pt x="19187" y="7602"/>
                    </a:lnTo>
                    <a:lnTo>
                      <a:pt x="19187" y="9234"/>
                    </a:lnTo>
                    <a:lnTo>
                      <a:pt x="0" y="9234"/>
                    </a:lnTo>
                    <a:lnTo>
                      <a:pt x="0" y="9887"/>
                    </a:lnTo>
                    <a:lnTo>
                      <a:pt x="19187" y="9887"/>
                    </a:lnTo>
                    <a:lnTo>
                      <a:pt x="19187" y="14399"/>
                    </a:lnTo>
                    <a:lnTo>
                      <a:pt x="19839" y="14399"/>
                    </a:lnTo>
                    <a:lnTo>
                      <a:pt x="19839" y="9887"/>
                    </a:lnTo>
                    <a:lnTo>
                      <a:pt x="25599" y="9887"/>
                    </a:lnTo>
                    <a:lnTo>
                      <a:pt x="25599" y="9234"/>
                    </a:lnTo>
                    <a:lnTo>
                      <a:pt x="19839" y="9234"/>
                    </a:lnTo>
                    <a:lnTo>
                      <a:pt x="19839" y="7602"/>
                    </a:lnTo>
                    <a:lnTo>
                      <a:pt x="25599" y="7602"/>
                    </a:lnTo>
                    <a:lnTo>
                      <a:pt x="25599" y="6949"/>
                    </a:lnTo>
                    <a:lnTo>
                      <a:pt x="19839" y="6949"/>
                    </a:lnTo>
                    <a:lnTo>
                      <a:pt x="19839" y="0"/>
                    </a:lnTo>
                    <a:lnTo>
                      <a:pt x="1918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79"/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42E31FB-8697-8E4D-9430-7773E91817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black">
            <a:xfrm>
              <a:off x="185139" y="5330952"/>
              <a:ext cx="1636776" cy="1351184"/>
            </a:xfrm>
            <a:prstGeom prst="rect">
              <a:avLst/>
            </a:prstGeom>
          </p:spPr>
        </p:pic>
      </p:grp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88415" y="8187128"/>
            <a:ext cx="4800178" cy="1305304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[Presentation subtitle]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8415" y="4583047"/>
            <a:ext cx="6505577" cy="51629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85000"/>
              </a:lnSpc>
              <a:defRPr sz="394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1893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nes 2"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0" y="0"/>
            <a:ext cx="10691813" cy="15119350"/>
          </a:xfrm>
          <a:prstGeom prst="rect">
            <a:avLst/>
          </a:prstGeom>
          <a:solidFill>
            <a:srgbClr val="DEDEDE"/>
          </a:solidFill>
        </p:spPr>
        <p:txBody>
          <a:bodyPr tIns="91440"/>
          <a:lstStyle>
            <a:lvl1pPr algn="ctr">
              <a:defRPr sz="1052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7BDC28A-6CCA-D946-B517-6BB4EEB49B0B}"/>
              </a:ext>
            </a:extLst>
          </p:cNvPr>
          <p:cNvGrpSpPr/>
          <p:nvPr userDrawn="1"/>
        </p:nvGrpSpPr>
        <p:grpSpPr>
          <a:xfrm>
            <a:off x="0" y="0"/>
            <a:ext cx="10691813" cy="15119350"/>
            <a:chOff x="0" y="0"/>
            <a:chExt cx="12192000" cy="6858000"/>
          </a:xfrm>
        </p:grpSpPr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88987A12-2FCD-A24E-A035-A87DB2CE21C2}"/>
                </a:ext>
              </a:extLst>
            </p:cNvPr>
            <p:cNvSpPr/>
            <p:nvPr userDrawn="1"/>
          </p:nvSpPr>
          <p:spPr bwMode="white">
            <a:xfrm>
              <a:off x="0" y="0"/>
              <a:ext cx="12192000" cy="6858000"/>
            </a:xfrm>
            <a:custGeom>
              <a:avLst/>
              <a:gdLst>
                <a:gd name="connsiteX0" fmla="*/ 9144000 w 12192000"/>
                <a:gd name="connsiteY0" fmla="*/ 0 h 6858000"/>
                <a:gd name="connsiteX1" fmla="*/ 9450000 w 12192000"/>
                <a:gd name="connsiteY1" fmla="*/ 0 h 6858000"/>
                <a:gd name="connsiteX2" fmla="*/ 9450000 w 12192000"/>
                <a:gd name="connsiteY2" fmla="*/ 3309692 h 6858000"/>
                <a:gd name="connsiteX3" fmla="*/ 12192000 w 12192000"/>
                <a:gd name="connsiteY3" fmla="*/ 3309692 h 6858000"/>
                <a:gd name="connsiteX4" fmla="*/ 12192000 w 12192000"/>
                <a:gd name="connsiteY4" fmla="*/ 3615692 h 6858000"/>
                <a:gd name="connsiteX5" fmla="*/ 9450000 w 12192000"/>
                <a:gd name="connsiteY5" fmla="*/ 3615692 h 6858000"/>
                <a:gd name="connsiteX6" fmla="*/ 9450000 w 12192000"/>
                <a:gd name="connsiteY6" fmla="*/ 4394836 h 6858000"/>
                <a:gd name="connsiteX7" fmla="*/ 12192000 w 12192000"/>
                <a:gd name="connsiteY7" fmla="*/ 4394836 h 6858000"/>
                <a:gd name="connsiteX8" fmla="*/ 12192000 w 12192000"/>
                <a:gd name="connsiteY8" fmla="*/ 4700836 h 6858000"/>
                <a:gd name="connsiteX9" fmla="*/ 9450000 w 12192000"/>
                <a:gd name="connsiteY9" fmla="*/ 4700836 h 6858000"/>
                <a:gd name="connsiteX10" fmla="*/ 9450000 w 12192000"/>
                <a:gd name="connsiteY10" fmla="*/ 6858000 h 6858000"/>
                <a:gd name="connsiteX11" fmla="*/ 9144000 w 12192000"/>
                <a:gd name="connsiteY11" fmla="*/ 6858000 h 6858000"/>
                <a:gd name="connsiteX12" fmla="*/ 9144000 w 12192000"/>
                <a:gd name="connsiteY12" fmla="*/ 4700836 h 6858000"/>
                <a:gd name="connsiteX13" fmla="*/ 0 w 12192000"/>
                <a:gd name="connsiteY13" fmla="*/ 4700836 h 6858000"/>
                <a:gd name="connsiteX14" fmla="*/ 0 w 12192000"/>
                <a:gd name="connsiteY14" fmla="*/ 4394836 h 6858000"/>
                <a:gd name="connsiteX15" fmla="*/ 9144000 w 12192000"/>
                <a:gd name="connsiteY15" fmla="*/ 4394836 h 6858000"/>
                <a:gd name="connsiteX16" fmla="*/ 9144000 w 12192000"/>
                <a:gd name="connsiteY16" fmla="*/ 3615692 h 6858000"/>
                <a:gd name="connsiteX17" fmla="*/ 0 w 12192000"/>
                <a:gd name="connsiteY17" fmla="*/ 3615692 h 6858000"/>
                <a:gd name="connsiteX18" fmla="*/ 0 w 12192000"/>
                <a:gd name="connsiteY18" fmla="*/ 3309692 h 6858000"/>
                <a:gd name="connsiteX19" fmla="*/ 9144000 w 12192000"/>
                <a:gd name="connsiteY19" fmla="*/ 330969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6858000">
                  <a:moveTo>
                    <a:pt x="9144000" y="0"/>
                  </a:moveTo>
                  <a:lnTo>
                    <a:pt x="9450000" y="0"/>
                  </a:lnTo>
                  <a:lnTo>
                    <a:pt x="9450000" y="3309692"/>
                  </a:lnTo>
                  <a:lnTo>
                    <a:pt x="12192000" y="3309692"/>
                  </a:lnTo>
                  <a:lnTo>
                    <a:pt x="12192000" y="3615692"/>
                  </a:lnTo>
                  <a:lnTo>
                    <a:pt x="9450000" y="3615692"/>
                  </a:lnTo>
                  <a:lnTo>
                    <a:pt x="9450000" y="4394836"/>
                  </a:lnTo>
                  <a:lnTo>
                    <a:pt x="12192000" y="4394836"/>
                  </a:lnTo>
                  <a:lnTo>
                    <a:pt x="12192000" y="4700836"/>
                  </a:lnTo>
                  <a:lnTo>
                    <a:pt x="9450000" y="4700836"/>
                  </a:lnTo>
                  <a:lnTo>
                    <a:pt x="9450000" y="6858000"/>
                  </a:lnTo>
                  <a:lnTo>
                    <a:pt x="9144000" y="6858000"/>
                  </a:lnTo>
                  <a:lnTo>
                    <a:pt x="9144000" y="4700836"/>
                  </a:lnTo>
                  <a:lnTo>
                    <a:pt x="0" y="4700836"/>
                  </a:lnTo>
                  <a:lnTo>
                    <a:pt x="0" y="4394836"/>
                  </a:lnTo>
                  <a:lnTo>
                    <a:pt x="9144000" y="4394836"/>
                  </a:lnTo>
                  <a:lnTo>
                    <a:pt x="9144000" y="3615692"/>
                  </a:lnTo>
                  <a:lnTo>
                    <a:pt x="0" y="3615692"/>
                  </a:lnTo>
                  <a:lnTo>
                    <a:pt x="0" y="3309692"/>
                  </a:lnTo>
                  <a:lnTo>
                    <a:pt x="9144000" y="33096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579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BFFF2DD-324A-4741-B09D-D8BFF0170B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gray">
            <a:xfrm>
              <a:off x="185139" y="5330952"/>
              <a:ext cx="1636776" cy="1351185"/>
            </a:xfrm>
            <a:prstGeom prst="rect">
              <a:avLst/>
            </a:prstGeom>
          </p:spPr>
        </p:pic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B2285DDC-FA1B-F84F-B44E-C04413327EF5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388414" y="8187129"/>
            <a:ext cx="4800179" cy="1310037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9pPr>
          </a:lstStyle>
          <a:p>
            <a:r>
              <a:rPr lang="en-US" dirty="0"/>
              <a:t>[Presentation subtitle]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8414" y="4583047"/>
            <a:ext cx="6505578" cy="51629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85000"/>
              </a:lnSpc>
              <a:defRPr sz="394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[Presentation title]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71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52"/>
            </p:custDataLst>
            <p:extLst>
              <p:ext uri="{D42A27DB-BD31-4B8C-83A1-F6EECF244321}">
                <p14:modId xmlns:p14="http://schemas.microsoft.com/office/powerpoint/2010/main" val="913890485"/>
              </p:ext>
            </p:extLst>
          </p:nvPr>
        </p:nvGraphicFramePr>
        <p:xfrm>
          <a:off x="1393" y="3502"/>
          <a:ext cx="1392" cy="3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think-cell Slide" r:id="rId53" imgW="338" imgH="338" progId="TCLayout.ActiveDocument.1">
                  <p:embed/>
                </p:oleObj>
              </mc:Choice>
              <mc:Fallback>
                <p:oleObj name="think-cell Slide" r:id="rId53" imgW="338" imgH="338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1393" y="3502"/>
                        <a:ext cx="1392" cy="3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110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86" r:id="rId17"/>
    <p:sldLayoutId id="2147483791" r:id="rId18"/>
    <p:sldLayoutId id="2147483794" r:id="rId19"/>
    <p:sldLayoutId id="2147483790" r:id="rId20"/>
    <p:sldLayoutId id="2147483745" r:id="rId21"/>
    <p:sldLayoutId id="2147483796" r:id="rId22"/>
    <p:sldLayoutId id="2147483797" r:id="rId23"/>
    <p:sldLayoutId id="2147483765" r:id="rId24"/>
    <p:sldLayoutId id="2147483766" r:id="rId25"/>
    <p:sldLayoutId id="2147483767" r:id="rId26"/>
    <p:sldLayoutId id="2147483792" r:id="rId27"/>
    <p:sldLayoutId id="2147483793" r:id="rId28"/>
    <p:sldLayoutId id="2147483770" r:id="rId29"/>
    <p:sldLayoutId id="2147483771" r:id="rId30"/>
    <p:sldLayoutId id="2147483772" r:id="rId31"/>
    <p:sldLayoutId id="2147483773" r:id="rId32"/>
    <p:sldLayoutId id="2147483774" r:id="rId33"/>
    <p:sldLayoutId id="2147483775" r:id="rId34"/>
    <p:sldLayoutId id="2147483776" r:id="rId35"/>
    <p:sldLayoutId id="2147483777" r:id="rId36"/>
    <p:sldLayoutId id="2147483778" r:id="rId37"/>
    <p:sldLayoutId id="2147483779" r:id="rId38"/>
    <p:sldLayoutId id="2147483780" r:id="rId39"/>
    <p:sldLayoutId id="2147483781" r:id="rId40"/>
    <p:sldLayoutId id="2147483782" r:id="rId41"/>
    <p:sldLayoutId id="2147483783" r:id="rId42"/>
    <p:sldLayoutId id="2147483784" r:id="rId43"/>
    <p:sldLayoutId id="2147483785" r:id="rId44"/>
    <p:sldLayoutId id="2147483788" r:id="rId45"/>
    <p:sldLayoutId id="2147483789" r:id="rId46"/>
    <p:sldLayoutId id="2147483800" r:id="rId47"/>
    <p:sldLayoutId id="2147483798" r:id="rId48"/>
    <p:sldLayoutId id="2147483799" r:id="rId49"/>
  </p:sldLayoutIdLst>
  <p:hf hdr="0" ftr="0" dt="0"/>
  <p:txStyles>
    <p:titleStyle>
      <a:lvl1pPr algn="l" defTabSz="801929" rtl="0" eaLnBrk="1" latinLnBrk="0" hangingPunct="1">
        <a:lnSpc>
          <a:spcPct val="100000"/>
        </a:lnSpc>
        <a:spcBef>
          <a:spcPct val="0"/>
        </a:spcBef>
        <a:buNone/>
        <a:defRPr sz="2806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01929" rtl="0" eaLnBrk="1" latinLnBrk="0" hangingPunct="1">
        <a:lnSpc>
          <a:spcPct val="100000"/>
        </a:lnSpc>
        <a:spcBef>
          <a:spcPts val="0"/>
        </a:spcBef>
        <a:spcAft>
          <a:spcPts val="1052"/>
        </a:spcAft>
        <a:buFont typeface="Arial" panose="020B0604020202020204" pitchFamily="34" charset="0"/>
        <a:buNone/>
        <a:defRPr sz="1579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801929" rtl="0" eaLnBrk="1" latinLnBrk="0" hangingPunct="1">
        <a:lnSpc>
          <a:spcPct val="100000"/>
        </a:lnSpc>
        <a:spcBef>
          <a:spcPts val="0"/>
        </a:spcBef>
        <a:spcAft>
          <a:spcPts val="526"/>
        </a:spcAft>
        <a:buFont typeface="Arial" panose="020B0604020202020204" pitchFamily="34" charset="0"/>
        <a:buNone/>
        <a:defRPr sz="1403" kern="1200">
          <a:solidFill>
            <a:schemeClr val="tx1"/>
          </a:solidFill>
          <a:latin typeface="+mn-lt"/>
          <a:ea typeface="+mn-ea"/>
          <a:cs typeface="+mn-cs"/>
        </a:defRPr>
      </a:lvl2pPr>
      <a:lvl3pPr marL="158715" indent="-158715" algn="l" defTabSz="801929" rtl="0" eaLnBrk="1" latinLnBrk="0" hangingPunct="1">
        <a:lnSpc>
          <a:spcPct val="100000"/>
        </a:lnSpc>
        <a:spcBef>
          <a:spcPts val="0"/>
        </a:spcBef>
        <a:spcAft>
          <a:spcPts val="526"/>
        </a:spcAft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3pPr>
      <a:lvl4pPr marL="317430" indent="-158715" algn="l" defTabSz="801929" rtl="0" eaLnBrk="1" latinLnBrk="0" hangingPunct="1">
        <a:lnSpc>
          <a:spcPct val="100000"/>
        </a:lnSpc>
        <a:spcBef>
          <a:spcPts val="0"/>
        </a:spcBef>
        <a:spcAft>
          <a:spcPts val="526"/>
        </a:spcAft>
        <a:buFont typeface="Arial" panose="020B0604020202020204" pitchFamily="34" charset="0"/>
        <a:buChar char="–"/>
        <a:defRPr sz="1403" kern="1200">
          <a:solidFill>
            <a:schemeClr val="tx1"/>
          </a:solidFill>
          <a:latin typeface="+mn-lt"/>
          <a:ea typeface="+mn-ea"/>
          <a:cs typeface="+mn-cs"/>
        </a:defRPr>
      </a:lvl4pPr>
      <a:lvl5pPr marL="481157" indent="-158715" algn="l" defTabSz="801929" rtl="0" eaLnBrk="1" latinLnBrk="0" hangingPunct="1">
        <a:lnSpc>
          <a:spcPct val="100000"/>
        </a:lnSpc>
        <a:spcBef>
          <a:spcPts val="0"/>
        </a:spcBef>
        <a:spcAft>
          <a:spcPts val="526"/>
        </a:spcAft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5pPr>
      <a:lvl6pPr marL="641543" indent="-160386" algn="l" defTabSz="801929" rtl="0" eaLnBrk="1" latinLnBrk="0" hangingPunct="1">
        <a:lnSpc>
          <a:spcPct val="100000"/>
        </a:lnSpc>
        <a:spcBef>
          <a:spcPts val="0"/>
        </a:spcBef>
        <a:spcAft>
          <a:spcPts val="526"/>
        </a:spcAft>
        <a:buFont typeface="Arial" panose="020B0604020202020204" pitchFamily="34" charset="0"/>
        <a:buChar char="–"/>
        <a:defRPr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801929" indent="-160386" algn="l" defTabSz="801929" rtl="0" eaLnBrk="1" latinLnBrk="0" hangingPunct="1">
        <a:lnSpc>
          <a:spcPct val="100000"/>
        </a:lnSpc>
        <a:spcBef>
          <a:spcPts val="0"/>
        </a:spcBef>
        <a:spcAft>
          <a:spcPts val="526"/>
        </a:spcAft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962315" indent="-160386" algn="l" defTabSz="801929" rtl="0" eaLnBrk="1" latinLnBrk="0" hangingPunct="1">
        <a:lnSpc>
          <a:spcPct val="100000"/>
        </a:lnSpc>
        <a:spcBef>
          <a:spcPts val="0"/>
        </a:spcBef>
        <a:spcAft>
          <a:spcPts val="526"/>
        </a:spcAft>
        <a:buFont typeface="Arial" panose="020B0604020202020204" pitchFamily="34" charset="0"/>
        <a:buChar char="–"/>
        <a:defRPr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1122700" indent="-160386" algn="l" defTabSz="801929" rtl="0" eaLnBrk="1" latinLnBrk="0" hangingPunct="1">
        <a:lnSpc>
          <a:spcPct val="100000"/>
        </a:lnSpc>
        <a:spcBef>
          <a:spcPts val="0"/>
        </a:spcBef>
        <a:spcAft>
          <a:spcPts val="526"/>
        </a:spcAft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929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6" userDrawn="1">
          <p15:clr>
            <a:srgbClr val="F26B43"/>
          </p15:clr>
        </p15:guide>
        <p15:guide id="2" pos="6339" userDrawn="1">
          <p15:clr>
            <a:srgbClr val="F26B43"/>
          </p15:clr>
        </p15:guide>
        <p15:guide id="5" orient="horz" pos="8935" userDrawn="1">
          <p15:clr>
            <a:srgbClr val="F26B43"/>
          </p15:clr>
        </p15:guide>
        <p15:guide id="13" orient="horz" pos="58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20.xml"/><Relationship Id="rId12" Type="http://schemas.openxmlformats.org/officeDocument/2006/relationships/image" Target="../media/image19.sv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png"/><Relationship Id="rId11" Type="http://schemas.openxmlformats.org/officeDocument/2006/relationships/image" Target="../media/image7.png"/><Relationship Id="rId5" Type="http://schemas.openxmlformats.org/officeDocument/2006/relationships/image" Target="../media/image5.emf"/><Relationship Id="rId15" Type="http://schemas.openxmlformats.org/officeDocument/2006/relationships/image" Target="../media/image25.svg"/><Relationship Id="rId10" Type="http://schemas.openxmlformats.org/officeDocument/2006/relationships/image" Target="../media/image17.svg"/><Relationship Id="rId4" Type="http://schemas.openxmlformats.org/officeDocument/2006/relationships/oleObject" Target="../embeddings/oleObject5.bin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A6C696AD-6FF6-4F13-BD7E-A640A6C071D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A6C696AD-6FF6-4F13-BD7E-A640A6C071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647E89AD-FA5A-1B45-9CD9-10A215776355}"/>
              </a:ext>
            </a:extLst>
          </p:cNvPr>
          <p:cNvSpPr txBox="1"/>
          <p:nvPr/>
        </p:nvSpPr>
        <p:spPr>
          <a:xfrm>
            <a:off x="616488" y="409367"/>
            <a:ext cx="9434513" cy="11227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pl-PL" sz="3200" b="1" dirty="0">
                <a:solidFill>
                  <a:schemeClr val="accen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 zapewniamy klientom </a:t>
            </a:r>
          </a:p>
          <a:p>
            <a:pPr algn="ctr">
              <a:lnSpc>
                <a:spcPct val="114000"/>
              </a:lnSpc>
            </a:pPr>
            <a:r>
              <a:rPr lang="pl-PL" sz="3200" b="1" dirty="0">
                <a:solidFill>
                  <a:schemeClr val="accen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ze szczególnymi </a:t>
            </a:r>
            <a:r>
              <a:rPr lang="pl-PL" sz="3200" b="1" dirty="0" smtClean="0">
                <a:solidFill>
                  <a:schemeClr val="accen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potrzebami?</a:t>
            </a:r>
            <a:endParaRPr lang="en-GB" sz="3200" b="1" dirty="0">
              <a:solidFill>
                <a:schemeClr val="accent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5E914D0E-6BD5-0824-60EF-8CF8F09C9ECB}"/>
              </a:ext>
            </a:extLst>
          </p:cNvPr>
          <p:cNvGrpSpPr/>
          <p:nvPr/>
        </p:nvGrpSpPr>
        <p:grpSpPr>
          <a:xfrm>
            <a:off x="1011954" y="6572708"/>
            <a:ext cx="6134102" cy="468001"/>
            <a:chOff x="628649" y="3114675"/>
            <a:chExt cx="6134102" cy="468001"/>
          </a:xfrm>
        </p:grpSpPr>
        <p:grpSp>
          <p:nvGrpSpPr>
            <p:cNvPr id="12" name="Group 36">
              <a:extLst>
                <a:ext uri="{FF2B5EF4-FFF2-40B4-BE49-F238E27FC236}">
                  <a16:creationId xmlns:a16="http://schemas.microsoft.com/office/drawing/2014/main" id="{9C55DF89-26F8-AA35-4931-C8222B9A7EDE}"/>
                </a:ext>
              </a:extLst>
            </p:cNvPr>
            <p:cNvGrpSpPr/>
            <p:nvPr/>
          </p:nvGrpSpPr>
          <p:grpSpPr>
            <a:xfrm>
              <a:off x="628649" y="3114675"/>
              <a:ext cx="6134102" cy="468001"/>
              <a:chOff x="628649" y="2565054"/>
              <a:chExt cx="6134102" cy="468001"/>
            </a:xfrm>
          </p:grpSpPr>
          <p:sp>
            <p:nvSpPr>
              <p:cNvPr id="15" name="TextBox 37">
                <a:extLst>
                  <a:ext uri="{FF2B5EF4-FFF2-40B4-BE49-F238E27FC236}">
                    <a16:creationId xmlns:a16="http://schemas.microsoft.com/office/drawing/2014/main" id="{1C71539B-B8EB-627A-D688-0EFA9B5E7A02}"/>
                  </a:ext>
                </a:extLst>
              </p:cNvPr>
              <p:cNvSpPr txBox="1"/>
              <p:nvPr/>
            </p:nvSpPr>
            <p:spPr>
              <a:xfrm>
                <a:off x="628651" y="2565055"/>
                <a:ext cx="6134100" cy="468000"/>
              </a:xfrm>
              <a:prstGeom prst="rect">
                <a:avLst/>
              </a:prstGeom>
              <a:noFill/>
            </p:spPr>
            <p:txBody>
              <a:bodyPr wrap="square" lIns="684000" tIns="72000" rIns="0" bIns="0" rtlCol="0" anchor="t">
                <a:no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pl-PL" sz="2000" dirty="0"/>
                  <a:t>Indywidualne podejście do klienta ze szczególnymi potrzebami i dążenie do załatwienia sprawy w ramach pierwszej wizyty </a:t>
                </a:r>
              </a:p>
              <a:p>
                <a:pPr algn="l">
                  <a:lnSpc>
                    <a:spcPct val="114000"/>
                  </a:lnSpc>
                </a:pPr>
                <a:endParaRPr lang="pl-PL" sz="2000" dirty="0">
                  <a:latin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6" name="Group 38">
                <a:extLst>
                  <a:ext uri="{FF2B5EF4-FFF2-40B4-BE49-F238E27FC236}">
                    <a16:creationId xmlns:a16="http://schemas.microsoft.com/office/drawing/2014/main" id="{060AB5A8-45BC-A2F2-0FE5-15AF91004FF4}"/>
                  </a:ext>
                </a:extLst>
              </p:cNvPr>
              <p:cNvGrpSpPr/>
              <p:nvPr/>
            </p:nvGrpSpPr>
            <p:grpSpPr>
              <a:xfrm>
                <a:off x="628649" y="2565054"/>
                <a:ext cx="466969" cy="466969"/>
                <a:chOff x="628649" y="2565054"/>
                <a:chExt cx="466969" cy="466969"/>
              </a:xfrm>
            </p:grpSpPr>
            <p:sp>
              <p:nvSpPr>
                <p:cNvPr id="30" name="Rectangle 39">
                  <a:extLst>
                    <a:ext uri="{FF2B5EF4-FFF2-40B4-BE49-F238E27FC236}">
                      <a16:creationId xmlns:a16="http://schemas.microsoft.com/office/drawing/2014/main" id="{342F5061-3A7B-F717-B043-8D66BA556525}"/>
                    </a:ext>
                  </a:extLst>
                </p:cNvPr>
                <p:cNvSpPr/>
                <p:nvPr/>
              </p:nvSpPr>
              <p:spPr>
                <a:xfrm>
                  <a:off x="628649" y="2565054"/>
                  <a:ext cx="466969" cy="46696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0">
                  <a:schemeClr val="accent1"/>
                </a:lnRef>
                <a:fillRef idx="1">
                  <a:schemeClr val="accent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tIns="72000" rtlCol="0" anchor="t"/>
                <a:lstStyle/>
                <a:p>
                  <a:pPr algn="ctr">
                    <a:lnSpc>
                      <a:spcPct val="100000"/>
                    </a:lnSpc>
                  </a:pPr>
                  <a:endParaRPr lang="en-GB" sz="1600"/>
                </a:p>
              </p:txBody>
            </p:sp>
            <p:sp>
              <p:nvSpPr>
                <p:cNvPr id="33" name="Freeform 19">
                  <a:extLst>
                    <a:ext uri="{FF2B5EF4-FFF2-40B4-BE49-F238E27FC236}">
                      <a16:creationId xmlns:a16="http://schemas.microsoft.com/office/drawing/2014/main" id="{0A80A9A7-6ACF-8C81-9A75-406CCED319B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72133" y="2633266"/>
                  <a:ext cx="180000" cy="330545"/>
                </a:xfrm>
                <a:custGeom>
                  <a:avLst/>
                  <a:gdLst>
                    <a:gd name="T0" fmla="*/ 2 w 109"/>
                    <a:gd name="T1" fmla="*/ 2 h 200"/>
                    <a:gd name="T2" fmla="*/ 11 w 109"/>
                    <a:gd name="T3" fmla="*/ 2 h 200"/>
                    <a:gd name="T4" fmla="*/ 109 w 109"/>
                    <a:gd name="T5" fmla="*/ 100 h 200"/>
                    <a:gd name="T6" fmla="*/ 11 w 109"/>
                    <a:gd name="T7" fmla="*/ 199 h 200"/>
                    <a:gd name="T8" fmla="*/ 7 w 109"/>
                    <a:gd name="T9" fmla="*/ 200 h 200"/>
                    <a:gd name="T10" fmla="*/ 2 w 109"/>
                    <a:gd name="T11" fmla="*/ 199 h 200"/>
                    <a:gd name="T12" fmla="*/ 2 w 109"/>
                    <a:gd name="T13" fmla="*/ 190 h 200"/>
                    <a:gd name="T14" fmla="*/ 91 w 109"/>
                    <a:gd name="T15" fmla="*/ 100 h 200"/>
                    <a:gd name="T16" fmla="*/ 2 w 109"/>
                    <a:gd name="T17" fmla="*/ 11 h 200"/>
                    <a:gd name="T18" fmla="*/ 2 w 109"/>
                    <a:gd name="T19" fmla="*/ 2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9" h="200">
                      <a:moveTo>
                        <a:pt x="2" y="2"/>
                      </a:moveTo>
                      <a:cubicBezTo>
                        <a:pt x="5" y="0"/>
                        <a:pt x="9" y="0"/>
                        <a:pt x="11" y="2"/>
                      </a:cubicBezTo>
                      <a:cubicBezTo>
                        <a:pt x="109" y="100"/>
                        <a:pt x="109" y="100"/>
                        <a:pt x="109" y="100"/>
                      </a:cubicBezTo>
                      <a:cubicBezTo>
                        <a:pt x="11" y="199"/>
                        <a:pt x="11" y="199"/>
                        <a:pt x="11" y="199"/>
                      </a:cubicBezTo>
                      <a:cubicBezTo>
                        <a:pt x="10" y="200"/>
                        <a:pt x="8" y="200"/>
                        <a:pt x="7" y="200"/>
                      </a:cubicBezTo>
                      <a:cubicBezTo>
                        <a:pt x="5" y="200"/>
                        <a:pt x="3" y="200"/>
                        <a:pt x="2" y="199"/>
                      </a:cubicBezTo>
                      <a:cubicBezTo>
                        <a:pt x="0" y="196"/>
                        <a:pt x="0" y="192"/>
                        <a:pt x="2" y="190"/>
                      </a:cubicBezTo>
                      <a:cubicBezTo>
                        <a:pt x="91" y="100"/>
                        <a:pt x="91" y="100"/>
                        <a:pt x="91" y="100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0" y="9"/>
                        <a:pt x="0" y="5"/>
                        <a:pt x="2" y="2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68580" tIns="7200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350" dirty="0"/>
                </a:p>
              </p:txBody>
            </p:sp>
          </p:grpSp>
        </p:grpSp>
        <p:cxnSp>
          <p:nvCxnSpPr>
            <p:cNvPr id="14" name="Straight Connector 7">
              <a:extLst>
                <a:ext uri="{FF2B5EF4-FFF2-40B4-BE49-F238E27FC236}">
                  <a16:creationId xmlns:a16="http://schemas.microsoft.com/office/drawing/2014/main" id="{8A1E4196-833D-774B-A0DC-7A7EA82B2F7E}"/>
                </a:ext>
              </a:extLst>
            </p:cNvPr>
            <p:cNvCxnSpPr>
              <a:cxnSpLocks/>
            </p:cNvCxnSpPr>
            <p:nvPr/>
          </p:nvCxnSpPr>
          <p:spPr>
            <a:xfrm>
              <a:off x="628650" y="3114675"/>
              <a:ext cx="6134100" cy="1588"/>
            </a:xfrm>
            <a:prstGeom prst="line">
              <a:avLst/>
            </a:prstGeom>
            <a:ln w="12700" cap="sq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</p:grpSp>
      <p:grpSp>
        <p:nvGrpSpPr>
          <p:cNvPr id="67" name="Group 11">
            <a:extLst>
              <a:ext uri="{FF2B5EF4-FFF2-40B4-BE49-F238E27FC236}">
                <a16:creationId xmlns:a16="http://schemas.microsoft.com/office/drawing/2014/main" id="{9FB6A63E-5AE0-D1B2-33CE-EE4A97EDC25C}"/>
              </a:ext>
            </a:extLst>
          </p:cNvPr>
          <p:cNvGrpSpPr/>
          <p:nvPr/>
        </p:nvGrpSpPr>
        <p:grpSpPr>
          <a:xfrm>
            <a:off x="1011655" y="11667835"/>
            <a:ext cx="6134400" cy="468001"/>
            <a:chOff x="628649" y="3114675"/>
            <a:chExt cx="6134102" cy="468001"/>
          </a:xfrm>
        </p:grpSpPr>
        <p:grpSp>
          <p:nvGrpSpPr>
            <p:cNvPr id="68" name="Group 36">
              <a:extLst>
                <a:ext uri="{FF2B5EF4-FFF2-40B4-BE49-F238E27FC236}">
                  <a16:creationId xmlns:a16="http://schemas.microsoft.com/office/drawing/2014/main" id="{C034E9C1-34CA-E50E-82CC-48BD73BE99D8}"/>
                </a:ext>
              </a:extLst>
            </p:cNvPr>
            <p:cNvGrpSpPr/>
            <p:nvPr/>
          </p:nvGrpSpPr>
          <p:grpSpPr>
            <a:xfrm>
              <a:off x="628649" y="3114675"/>
              <a:ext cx="6134102" cy="468001"/>
              <a:chOff x="628649" y="2565054"/>
              <a:chExt cx="6134102" cy="468001"/>
            </a:xfrm>
          </p:grpSpPr>
          <p:sp>
            <p:nvSpPr>
              <p:cNvPr id="70" name="TextBox 37">
                <a:extLst>
                  <a:ext uri="{FF2B5EF4-FFF2-40B4-BE49-F238E27FC236}">
                    <a16:creationId xmlns:a16="http://schemas.microsoft.com/office/drawing/2014/main" id="{BD5DED05-331C-745A-8EB9-AB89C19BBD29}"/>
                  </a:ext>
                </a:extLst>
              </p:cNvPr>
              <p:cNvSpPr txBox="1"/>
              <p:nvPr/>
            </p:nvSpPr>
            <p:spPr>
              <a:xfrm>
                <a:off x="628651" y="2565055"/>
                <a:ext cx="6134100" cy="468000"/>
              </a:xfrm>
              <a:prstGeom prst="rect">
                <a:avLst/>
              </a:prstGeom>
              <a:noFill/>
            </p:spPr>
            <p:txBody>
              <a:bodyPr wrap="square" lIns="684000" tIns="72000" rIns="0" bIns="0" rtlCol="0" anchor="t">
                <a:noAutofit/>
              </a:bodyPr>
              <a:lstStyle/>
              <a:p>
                <a:r>
                  <a:rPr lang="pl-PL" sz="2000" dirty="0"/>
                  <a:t>Przejrzyste i zrozumiałe materiały informacyjne, </a:t>
                </a:r>
                <a:br>
                  <a:rPr lang="pl-PL" sz="2000" dirty="0"/>
                </a:br>
                <a:r>
                  <a:rPr lang="pl-PL" sz="2000" dirty="0"/>
                  <a:t>w tym dedykowane osobom niepełnosprawnym</a:t>
                </a:r>
              </a:p>
            </p:txBody>
          </p:sp>
          <p:grpSp>
            <p:nvGrpSpPr>
              <p:cNvPr id="71" name="Group 38">
                <a:extLst>
                  <a:ext uri="{FF2B5EF4-FFF2-40B4-BE49-F238E27FC236}">
                    <a16:creationId xmlns:a16="http://schemas.microsoft.com/office/drawing/2014/main" id="{388551DB-3EBB-D63A-ADFD-D8C1FFD5E457}"/>
                  </a:ext>
                </a:extLst>
              </p:cNvPr>
              <p:cNvGrpSpPr/>
              <p:nvPr/>
            </p:nvGrpSpPr>
            <p:grpSpPr>
              <a:xfrm>
                <a:off x="628649" y="2565054"/>
                <a:ext cx="466969" cy="466969"/>
                <a:chOff x="628649" y="2565054"/>
                <a:chExt cx="466969" cy="466969"/>
              </a:xfrm>
            </p:grpSpPr>
            <p:sp>
              <p:nvSpPr>
                <p:cNvPr id="80" name="Rectangle 39">
                  <a:extLst>
                    <a:ext uri="{FF2B5EF4-FFF2-40B4-BE49-F238E27FC236}">
                      <a16:creationId xmlns:a16="http://schemas.microsoft.com/office/drawing/2014/main" id="{4B21FF8E-4002-0A33-4B64-B5E0550AB7FD}"/>
                    </a:ext>
                  </a:extLst>
                </p:cNvPr>
                <p:cNvSpPr/>
                <p:nvPr/>
              </p:nvSpPr>
              <p:spPr>
                <a:xfrm>
                  <a:off x="628649" y="2565054"/>
                  <a:ext cx="466969" cy="46696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0">
                  <a:schemeClr val="accent1"/>
                </a:lnRef>
                <a:fillRef idx="1">
                  <a:schemeClr val="accent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tIns="72000" rtlCol="0" anchor="t"/>
                <a:lstStyle/>
                <a:p>
                  <a:pPr algn="ctr">
                    <a:lnSpc>
                      <a:spcPct val="100000"/>
                    </a:lnSpc>
                  </a:pPr>
                  <a:endParaRPr lang="en-GB" sz="1600"/>
                </a:p>
              </p:txBody>
            </p:sp>
            <p:sp>
              <p:nvSpPr>
                <p:cNvPr id="81" name="Freeform 19">
                  <a:extLst>
                    <a:ext uri="{FF2B5EF4-FFF2-40B4-BE49-F238E27FC236}">
                      <a16:creationId xmlns:a16="http://schemas.microsoft.com/office/drawing/2014/main" id="{CA58750B-F761-4A70-6D35-CEA7D9E1759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72133" y="2633266"/>
                  <a:ext cx="180000" cy="330545"/>
                </a:xfrm>
                <a:custGeom>
                  <a:avLst/>
                  <a:gdLst>
                    <a:gd name="T0" fmla="*/ 2 w 109"/>
                    <a:gd name="T1" fmla="*/ 2 h 200"/>
                    <a:gd name="T2" fmla="*/ 11 w 109"/>
                    <a:gd name="T3" fmla="*/ 2 h 200"/>
                    <a:gd name="T4" fmla="*/ 109 w 109"/>
                    <a:gd name="T5" fmla="*/ 100 h 200"/>
                    <a:gd name="T6" fmla="*/ 11 w 109"/>
                    <a:gd name="T7" fmla="*/ 199 h 200"/>
                    <a:gd name="T8" fmla="*/ 7 w 109"/>
                    <a:gd name="T9" fmla="*/ 200 h 200"/>
                    <a:gd name="T10" fmla="*/ 2 w 109"/>
                    <a:gd name="T11" fmla="*/ 199 h 200"/>
                    <a:gd name="T12" fmla="*/ 2 w 109"/>
                    <a:gd name="T13" fmla="*/ 190 h 200"/>
                    <a:gd name="T14" fmla="*/ 91 w 109"/>
                    <a:gd name="T15" fmla="*/ 100 h 200"/>
                    <a:gd name="T16" fmla="*/ 2 w 109"/>
                    <a:gd name="T17" fmla="*/ 11 h 200"/>
                    <a:gd name="T18" fmla="*/ 2 w 109"/>
                    <a:gd name="T19" fmla="*/ 2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9" h="200">
                      <a:moveTo>
                        <a:pt x="2" y="2"/>
                      </a:moveTo>
                      <a:cubicBezTo>
                        <a:pt x="5" y="0"/>
                        <a:pt x="9" y="0"/>
                        <a:pt x="11" y="2"/>
                      </a:cubicBezTo>
                      <a:cubicBezTo>
                        <a:pt x="109" y="100"/>
                        <a:pt x="109" y="100"/>
                        <a:pt x="109" y="100"/>
                      </a:cubicBezTo>
                      <a:cubicBezTo>
                        <a:pt x="11" y="199"/>
                        <a:pt x="11" y="199"/>
                        <a:pt x="11" y="199"/>
                      </a:cubicBezTo>
                      <a:cubicBezTo>
                        <a:pt x="10" y="200"/>
                        <a:pt x="8" y="200"/>
                        <a:pt x="7" y="200"/>
                      </a:cubicBezTo>
                      <a:cubicBezTo>
                        <a:pt x="5" y="200"/>
                        <a:pt x="3" y="200"/>
                        <a:pt x="2" y="199"/>
                      </a:cubicBezTo>
                      <a:cubicBezTo>
                        <a:pt x="0" y="196"/>
                        <a:pt x="0" y="192"/>
                        <a:pt x="2" y="190"/>
                      </a:cubicBezTo>
                      <a:cubicBezTo>
                        <a:pt x="91" y="100"/>
                        <a:pt x="91" y="100"/>
                        <a:pt x="91" y="100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0" y="9"/>
                        <a:pt x="0" y="5"/>
                        <a:pt x="2" y="2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68580" tIns="7200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350" dirty="0"/>
                </a:p>
              </p:txBody>
            </p:sp>
          </p:grpSp>
        </p:grpSp>
        <p:cxnSp>
          <p:nvCxnSpPr>
            <p:cNvPr id="69" name="Straight Connector 7">
              <a:extLst>
                <a:ext uri="{FF2B5EF4-FFF2-40B4-BE49-F238E27FC236}">
                  <a16:creationId xmlns:a16="http://schemas.microsoft.com/office/drawing/2014/main" id="{40334FB0-228E-0020-0385-036CF69602DA}"/>
                </a:ext>
              </a:extLst>
            </p:cNvPr>
            <p:cNvCxnSpPr>
              <a:cxnSpLocks/>
            </p:cNvCxnSpPr>
            <p:nvPr/>
          </p:nvCxnSpPr>
          <p:spPr>
            <a:xfrm>
              <a:off x="628650" y="3114675"/>
              <a:ext cx="6134100" cy="1588"/>
            </a:xfrm>
            <a:prstGeom prst="line">
              <a:avLst/>
            </a:prstGeom>
            <a:ln w="12700" cap="sq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</p:grpSp>
      <p:grpSp>
        <p:nvGrpSpPr>
          <p:cNvPr id="82" name="Group 11">
            <a:extLst>
              <a:ext uri="{FF2B5EF4-FFF2-40B4-BE49-F238E27FC236}">
                <a16:creationId xmlns:a16="http://schemas.microsoft.com/office/drawing/2014/main" id="{70AE3633-30C2-5313-12D9-7C700DB4E46A}"/>
              </a:ext>
            </a:extLst>
          </p:cNvPr>
          <p:cNvGrpSpPr/>
          <p:nvPr/>
        </p:nvGrpSpPr>
        <p:grpSpPr>
          <a:xfrm>
            <a:off x="1021140" y="10199846"/>
            <a:ext cx="6134400" cy="468001"/>
            <a:chOff x="628649" y="3114675"/>
            <a:chExt cx="6134102" cy="468001"/>
          </a:xfrm>
        </p:grpSpPr>
        <p:grpSp>
          <p:nvGrpSpPr>
            <p:cNvPr id="83" name="Group 36">
              <a:extLst>
                <a:ext uri="{FF2B5EF4-FFF2-40B4-BE49-F238E27FC236}">
                  <a16:creationId xmlns:a16="http://schemas.microsoft.com/office/drawing/2014/main" id="{46D566E8-5434-9319-96B7-5AA7473634BC}"/>
                </a:ext>
              </a:extLst>
            </p:cNvPr>
            <p:cNvGrpSpPr/>
            <p:nvPr/>
          </p:nvGrpSpPr>
          <p:grpSpPr>
            <a:xfrm>
              <a:off x="628649" y="3114675"/>
              <a:ext cx="6134102" cy="468001"/>
              <a:chOff x="628649" y="2565054"/>
              <a:chExt cx="6134102" cy="468001"/>
            </a:xfrm>
          </p:grpSpPr>
          <p:sp>
            <p:nvSpPr>
              <p:cNvPr id="85" name="TextBox 37">
                <a:extLst>
                  <a:ext uri="{FF2B5EF4-FFF2-40B4-BE49-F238E27FC236}">
                    <a16:creationId xmlns:a16="http://schemas.microsoft.com/office/drawing/2014/main" id="{C06C32DB-2E14-E992-461D-7F8444C710E3}"/>
                  </a:ext>
                </a:extLst>
              </p:cNvPr>
              <p:cNvSpPr txBox="1"/>
              <p:nvPr/>
            </p:nvSpPr>
            <p:spPr>
              <a:xfrm>
                <a:off x="628651" y="2565055"/>
                <a:ext cx="6134100" cy="468000"/>
              </a:xfrm>
              <a:prstGeom prst="rect">
                <a:avLst/>
              </a:prstGeom>
              <a:noFill/>
            </p:spPr>
            <p:txBody>
              <a:bodyPr wrap="square" lIns="684000" tIns="72000" rIns="0" bIns="0" rtlCol="0" anchor="t">
                <a:noAutofit/>
              </a:bodyPr>
              <a:lstStyle/>
              <a:p>
                <a:pPr algn="l">
                  <a:lnSpc>
                    <a:spcPct val="114000"/>
                  </a:lnSpc>
                </a:pPr>
                <a:r>
                  <a:rPr lang="pl-PL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Fachową, kompleksową i zrozumiałą </a:t>
                </a:r>
                <a:br>
                  <a:rPr lang="pl-PL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</a:br>
                <a:r>
                  <a:rPr lang="pl-PL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informację przekazywaną przez pracowników</a:t>
                </a:r>
              </a:p>
            </p:txBody>
          </p:sp>
          <p:grpSp>
            <p:nvGrpSpPr>
              <p:cNvPr id="86" name="Group 38">
                <a:extLst>
                  <a:ext uri="{FF2B5EF4-FFF2-40B4-BE49-F238E27FC236}">
                    <a16:creationId xmlns:a16="http://schemas.microsoft.com/office/drawing/2014/main" id="{3574CA8C-93AF-2B4F-FEE6-971231CEE314}"/>
                  </a:ext>
                </a:extLst>
              </p:cNvPr>
              <p:cNvGrpSpPr/>
              <p:nvPr/>
            </p:nvGrpSpPr>
            <p:grpSpPr>
              <a:xfrm>
                <a:off x="628649" y="2565054"/>
                <a:ext cx="466969" cy="466969"/>
                <a:chOff x="628649" y="2565054"/>
                <a:chExt cx="466969" cy="466969"/>
              </a:xfrm>
            </p:grpSpPr>
            <p:sp>
              <p:nvSpPr>
                <p:cNvPr id="87" name="Rectangle 39">
                  <a:extLst>
                    <a:ext uri="{FF2B5EF4-FFF2-40B4-BE49-F238E27FC236}">
                      <a16:creationId xmlns:a16="http://schemas.microsoft.com/office/drawing/2014/main" id="{089464BA-393F-A3D6-AE6D-E58CDD00848E}"/>
                    </a:ext>
                  </a:extLst>
                </p:cNvPr>
                <p:cNvSpPr/>
                <p:nvPr/>
              </p:nvSpPr>
              <p:spPr>
                <a:xfrm>
                  <a:off x="628649" y="2565054"/>
                  <a:ext cx="466969" cy="46696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0">
                  <a:schemeClr val="accent1"/>
                </a:lnRef>
                <a:fillRef idx="1">
                  <a:schemeClr val="accent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tIns="72000" rtlCol="0" anchor="t"/>
                <a:lstStyle/>
                <a:p>
                  <a:pPr algn="ctr">
                    <a:lnSpc>
                      <a:spcPct val="100000"/>
                    </a:lnSpc>
                  </a:pPr>
                  <a:endParaRPr lang="en-GB" sz="1600"/>
                </a:p>
              </p:txBody>
            </p:sp>
            <p:sp>
              <p:nvSpPr>
                <p:cNvPr id="88" name="Freeform 19">
                  <a:extLst>
                    <a:ext uri="{FF2B5EF4-FFF2-40B4-BE49-F238E27FC236}">
                      <a16:creationId xmlns:a16="http://schemas.microsoft.com/office/drawing/2014/main" id="{FFE452E9-890C-398C-7416-AEA2689AE1D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72133" y="2633266"/>
                  <a:ext cx="180000" cy="330545"/>
                </a:xfrm>
                <a:custGeom>
                  <a:avLst/>
                  <a:gdLst>
                    <a:gd name="T0" fmla="*/ 2 w 109"/>
                    <a:gd name="T1" fmla="*/ 2 h 200"/>
                    <a:gd name="T2" fmla="*/ 11 w 109"/>
                    <a:gd name="T3" fmla="*/ 2 h 200"/>
                    <a:gd name="T4" fmla="*/ 109 w 109"/>
                    <a:gd name="T5" fmla="*/ 100 h 200"/>
                    <a:gd name="T6" fmla="*/ 11 w 109"/>
                    <a:gd name="T7" fmla="*/ 199 h 200"/>
                    <a:gd name="T8" fmla="*/ 7 w 109"/>
                    <a:gd name="T9" fmla="*/ 200 h 200"/>
                    <a:gd name="T10" fmla="*/ 2 w 109"/>
                    <a:gd name="T11" fmla="*/ 199 h 200"/>
                    <a:gd name="T12" fmla="*/ 2 w 109"/>
                    <a:gd name="T13" fmla="*/ 190 h 200"/>
                    <a:gd name="T14" fmla="*/ 91 w 109"/>
                    <a:gd name="T15" fmla="*/ 100 h 200"/>
                    <a:gd name="T16" fmla="*/ 2 w 109"/>
                    <a:gd name="T17" fmla="*/ 11 h 200"/>
                    <a:gd name="T18" fmla="*/ 2 w 109"/>
                    <a:gd name="T19" fmla="*/ 2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9" h="200">
                      <a:moveTo>
                        <a:pt x="2" y="2"/>
                      </a:moveTo>
                      <a:cubicBezTo>
                        <a:pt x="5" y="0"/>
                        <a:pt x="9" y="0"/>
                        <a:pt x="11" y="2"/>
                      </a:cubicBezTo>
                      <a:cubicBezTo>
                        <a:pt x="109" y="100"/>
                        <a:pt x="109" y="100"/>
                        <a:pt x="109" y="100"/>
                      </a:cubicBezTo>
                      <a:cubicBezTo>
                        <a:pt x="11" y="199"/>
                        <a:pt x="11" y="199"/>
                        <a:pt x="11" y="199"/>
                      </a:cubicBezTo>
                      <a:cubicBezTo>
                        <a:pt x="10" y="200"/>
                        <a:pt x="8" y="200"/>
                        <a:pt x="7" y="200"/>
                      </a:cubicBezTo>
                      <a:cubicBezTo>
                        <a:pt x="5" y="200"/>
                        <a:pt x="3" y="200"/>
                        <a:pt x="2" y="199"/>
                      </a:cubicBezTo>
                      <a:cubicBezTo>
                        <a:pt x="0" y="196"/>
                        <a:pt x="0" y="192"/>
                        <a:pt x="2" y="190"/>
                      </a:cubicBezTo>
                      <a:cubicBezTo>
                        <a:pt x="91" y="100"/>
                        <a:pt x="91" y="100"/>
                        <a:pt x="91" y="100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0" y="9"/>
                        <a:pt x="0" y="5"/>
                        <a:pt x="2" y="2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68580" tIns="7200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350" dirty="0"/>
                </a:p>
              </p:txBody>
            </p:sp>
          </p:grpSp>
        </p:grpSp>
        <p:cxnSp>
          <p:nvCxnSpPr>
            <p:cNvPr id="84" name="Straight Connector 7">
              <a:extLst>
                <a:ext uri="{FF2B5EF4-FFF2-40B4-BE49-F238E27FC236}">
                  <a16:creationId xmlns:a16="http://schemas.microsoft.com/office/drawing/2014/main" id="{D5928C41-2C4B-0E2A-1BA1-53D6BBC7B3D2}"/>
                </a:ext>
              </a:extLst>
            </p:cNvPr>
            <p:cNvCxnSpPr>
              <a:cxnSpLocks/>
            </p:cNvCxnSpPr>
            <p:nvPr/>
          </p:nvCxnSpPr>
          <p:spPr>
            <a:xfrm>
              <a:off x="628650" y="3114675"/>
              <a:ext cx="6134100" cy="1588"/>
            </a:xfrm>
            <a:prstGeom prst="line">
              <a:avLst/>
            </a:prstGeom>
            <a:ln w="12700" cap="sq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</p:grpSp>
      <p:grpSp>
        <p:nvGrpSpPr>
          <p:cNvPr id="145" name="Group 11">
            <a:extLst>
              <a:ext uri="{FF2B5EF4-FFF2-40B4-BE49-F238E27FC236}">
                <a16:creationId xmlns:a16="http://schemas.microsoft.com/office/drawing/2014/main" id="{5D4C114B-6AD6-1621-1712-7D108D8AEC0F}"/>
              </a:ext>
            </a:extLst>
          </p:cNvPr>
          <p:cNvGrpSpPr/>
          <p:nvPr/>
        </p:nvGrpSpPr>
        <p:grpSpPr>
          <a:xfrm>
            <a:off x="1011655" y="8212278"/>
            <a:ext cx="6134102" cy="468001"/>
            <a:chOff x="628649" y="3114675"/>
            <a:chExt cx="6134102" cy="468001"/>
          </a:xfrm>
        </p:grpSpPr>
        <p:grpSp>
          <p:nvGrpSpPr>
            <p:cNvPr id="154" name="Group 36">
              <a:extLst>
                <a:ext uri="{FF2B5EF4-FFF2-40B4-BE49-F238E27FC236}">
                  <a16:creationId xmlns:a16="http://schemas.microsoft.com/office/drawing/2014/main" id="{23429CDA-BB89-1700-6527-452839C9DDB9}"/>
                </a:ext>
              </a:extLst>
            </p:cNvPr>
            <p:cNvGrpSpPr/>
            <p:nvPr/>
          </p:nvGrpSpPr>
          <p:grpSpPr>
            <a:xfrm>
              <a:off x="628649" y="3114675"/>
              <a:ext cx="6134102" cy="468001"/>
              <a:chOff x="628649" y="2565054"/>
              <a:chExt cx="6134102" cy="468001"/>
            </a:xfrm>
          </p:grpSpPr>
          <p:sp>
            <p:nvSpPr>
              <p:cNvPr id="156" name="TextBox 37">
                <a:extLst>
                  <a:ext uri="{FF2B5EF4-FFF2-40B4-BE49-F238E27FC236}">
                    <a16:creationId xmlns:a16="http://schemas.microsoft.com/office/drawing/2014/main" id="{5067CAC7-221D-348A-0972-2DB00F00AE32}"/>
                  </a:ext>
                </a:extLst>
              </p:cNvPr>
              <p:cNvSpPr txBox="1"/>
              <p:nvPr/>
            </p:nvSpPr>
            <p:spPr>
              <a:xfrm>
                <a:off x="628651" y="2565055"/>
                <a:ext cx="6134100" cy="468000"/>
              </a:xfrm>
              <a:prstGeom prst="rect">
                <a:avLst/>
              </a:prstGeom>
              <a:noFill/>
            </p:spPr>
            <p:txBody>
              <a:bodyPr wrap="square" lIns="684000" tIns="72000" rIns="0" bIns="0" rtlCol="0" anchor="t">
                <a:noAutofit/>
              </a:bodyPr>
              <a:lstStyle/>
              <a:p>
                <a:pPr algn="l">
                  <a:lnSpc>
                    <a:spcPct val="114000"/>
                  </a:lnSpc>
                </a:pPr>
                <a:r>
                  <a:rPr lang="pl-PL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Różne formy kontaktu z Urzędem, tj. korespondencję tradycyjną</a:t>
                </a:r>
                <a:r>
                  <a:rPr lang="pl-PL" sz="2000" dirty="0" smtClean="0">
                    <a:latin typeface="Arial" panose="020B0604020202020204" pitchFamily="34" charset="0"/>
                    <a:cs typeface="Times New Roman" panose="02020603050405020304" pitchFamily="18" charset="0"/>
                  </a:rPr>
                  <a:t>,, </a:t>
                </a:r>
                <a:r>
                  <a:rPr lang="pl-PL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platformy </a:t>
                </a:r>
                <a:br>
                  <a:rPr lang="pl-PL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</a:br>
                <a:r>
                  <a:rPr lang="pl-PL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e-PUAP i e-Urząd Skarbowy, telefoniczną, kontakt bezpośredni i skrzynkę oddawczą </a:t>
                </a:r>
              </a:p>
            </p:txBody>
          </p:sp>
          <p:grpSp>
            <p:nvGrpSpPr>
              <p:cNvPr id="157" name="Group 38">
                <a:extLst>
                  <a:ext uri="{FF2B5EF4-FFF2-40B4-BE49-F238E27FC236}">
                    <a16:creationId xmlns:a16="http://schemas.microsoft.com/office/drawing/2014/main" id="{D7F1F6F0-4E13-A98C-A7D5-B8A9174DE228}"/>
                  </a:ext>
                </a:extLst>
              </p:cNvPr>
              <p:cNvGrpSpPr/>
              <p:nvPr/>
            </p:nvGrpSpPr>
            <p:grpSpPr>
              <a:xfrm>
                <a:off x="628649" y="2565054"/>
                <a:ext cx="466969" cy="466969"/>
                <a:chOff x="628649" y="2565054"/>
                <a:chExt cx="466969" cy="466969"/>
              </a:xfrm>
            </p:grpSpPr>
            <p:sp>
              <p:nvSpPr>
                <p:cNvPr id="158" name="Rectangle 39">
                  <a:extLst>
                    <a:ext uri="{FF2B5EF4-FFF2-40B4-BE49-F238E27FC236}">
                      <a16:creationId xmlns:a16="http://schemas.microsoft.com/office/drawing/2014/main" id="{05DCB0AE-9111-56FA-29F5-7EA02C40A975}"/>
                    </a:ext>
                  </a:extLst>
                </p:cNvPr>
                <p:cNvSpPr/>
                <p:nvPr/>
              </p:nvSpPr>
              <p:spPr>
                <a:xfrm>
                  <a:off x="628649" y="2565054"/>
                  <a:ext cx="466969" cy="46696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0">
                  <a:schemeClr val="accent1"/>
                </a:lnRef>
                <a:fillRef idx="1">
                  <a:schemeClr val="accent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tIns="72000" rtlCol="0" anchor="t"/>
                <a:lstStyle/>
                <a:p>
                  <a:pPr algn="ctr">
                    <a:lnSpc>
                      <a:spcPct val="100000"/>
                    </a:lnSpc>
                  </a:pPr>
                  <a:endParaRPr lang="en-GB" sz="1600"/>
                </a:p>
              </p:txBody>
            </p:sp>
            <p:sp>
              <p:nvSpPr>
                <p:cNvPr id="159" name="Freeform 19">
                  <a:extLst>
                    <a:ext uri="{FF2B5EF4-FFF2-40B4-BE49-F238E27FC236}">
                      <a16:creationId xmlns:a16="http://schemas.microsoft.com/office/drawing/2014/main" id="{4D4EAF9E-DD88-7355-505B-8E6A8628FF9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72133" y="2633266"/>
                  <a:ext cx="180000" cy="330545"/>
                </a:xfrm>
                <a:custGeom>
                  <a:avLst/>
                  <a:gdLst>
                    <a:gd name="T0" fmla="*/ 2 w 109"/>
                    <a:gd name="T1" fmla="*/ 2 h 200"/>
                    <a:gd name="T2" fmla="*/ 11 w 109"/>
                    <a:gd name="T3" fmla="*/ 2 h 200"/>
                    <a:gd name="T4" fmla="*/ 109 w 109"/>
                    <a:gd name="T5" fmla="*/ 100 h 200"/>
                    <a:gd name="T6" fmla="*/ 11 w 109"/>
                    <a:gd name="T7" fmla="*/ 199 h 200"/>
                    <a:gd name="T8" fmla="*/ 7 w 109"/>
                    <a:gd name="T9" fmla="*/ 200 h 200"/>
                    <a:gd name="T10" fmla="*/ 2 w 109"/>
                    <a:gd name="T11" fmla="*/ 199 h 200"/>
                    <a:gd name="T12" fmla="*/ 2 w 109"/>
                    <a:gd name="T13" fmla="*/ 190 h 200"/>
                    <a:gd name="T14" fmla="*/ 91 w 109"/>
                    <a:gd name="T15" fmla="*/ 100 h 200"/>
                    <a:gd name="T16" fmla="*/ 2 w 109"/>
                    <a:gd name="T17" fmla="*/ 11 h 200"/>
                    <a:gd name="T18" fmla="*/ 2 w 109"/>
                    <a:gd name="T19" fmla="*/ 2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9" h="200">
                      <a:moveTo>
                        <a:pt x="2" y="2"/>
                      </a:moveTo>
                      <a:cubicBezTo>
                        <a:pt x="5" y="0"/>
                        <a:pt x="9" y="0"/>
                        <a:pt x="11" y="2"/>
                      </a:cubicBezTo>
                      <a:cubicBezTo>
                        <a:pt x="109" y="100"/>
                        <a:pt x="109" y="100"/>
                        <a:pt x="109" y="100"/>
                      </a:cubicBezTo>
                      <a:cubicBezTo>
                        <a:pt x="11" y="199"/>
                        <a:pt x="11" y="199"/>
                        <a:pt x="11" y="199"/>
                      </a:cubicBezTo>
                      <a:cubicBezTo>
                        <a:pt x="10" y="200"/>
                        <a:pt x="8" y="200"/>
                        <a:pt x="7" y="200"/>
                      </a:cubicBezTo>
                      <a:cubicBezTo>
                        <a:pt x="5" y="200"/>
                        <a:pt x="3" y="200"/>
                        <a:pt x="2" y="199"/>
                      </a:cubicBezTo>
                      <a:cubicBezTo>
                        <a:pt x="0" y="196"/>
                        <a:pt x="0" y="192"/>
                        <a:pt x="2" y="190"/>
                      </a:cubicBezTo>
                      <a:cubicBezTo>
                        <a:pt x="91" y="100"/>
                        <a:pt x="91" y="100"/>
                        <a:pt x="91" y="100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0" y="9"/>
                        <a:pt x="0" y="5"/>
                        <a:pt x="2" y="2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68580" tIns="7200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350" dirty="0"/>
                </a:p>
              </p:txBody>
            </p:sp>
          </p:grpSp>
        </p:grpSp>
        <p:cxnSp>
          <p:nvCxnSpPr>
            <p:cNvPr id="155" name="Straight Connector 7">
              <a:extLst>
                <a:ext uri="{FF2B5EF4-FFF2-40B4-BE49-F238E27FC236}">
                  <a16:creationId xmlns:a16="http://schemas.microsoft.com/office/drawing/2014/main" id="{4F525DFE-D24C-26EB-7CBB-711ECE55581D}"/>
                </a:ext>
              </a:extLst>
            </p:cNvPr>
            <p:cNvCxnSpPr>
              <a:cxnSpLocks/>
            </p:cNvCxnSpPr>
            <p:nvPr/>
          </p:nvCxnSpPr>
          <p:spPr>
            <a:xfrm>
              <a:off x="628650" y="3114675"/>
              <a:ext cx="6134100" cy="1588"/>
            </a:xfrm>
            <a:prstGeom prst="line">
              <a:avLst/>
            </a:prstGeom>
            <a:ln w="12700" cap="sq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</p:grpSp>
      <p:pic>
        <p:nvPicPr>
          <p:cNvPr id="2" name="Graphic 20">
            <a:extLst>
              <a:ext uri="{FF2B5EF4-FFF2-40B4-BE49-F238E27FC236}">
                <a16:creationId xmlns:a16="http://schemas.microsoft.com/office/drawing/2014/main" id="{9666883A-C1D7-1D96-8DB1-7ECEF88AC5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46056" y="4753400"/>
            <a:ext cx="3238633" cy="3240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D027533-FAFE-033A-E7DF-3D4594B6D3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07236" y="1767140"/>
            <a:ext cx="3238633" cy="3240000"/>
          </a:xfrm>
          <a:prstGeom prst="rect">
            <a:avLst/>
          </a:prstGeom>
        </p:spPr>
      </p:pic>
      <p:grpSp>
        <p:nvGrpSpPr>
          <p:cNvPr id="25" name="Group 11">
            <a:extLst>
              <a:ext uri="{FF2B5EF4-FFF2-40B4-BE49-F238E27FC236}">
                <a16:creationId xmlns:a16="http://schemas.microsoft.com/office/drawing/2014/main" id="{C944073C-E9C6-F10B-BCA9-B98F154FFCD7}"/>
              </a:ext>
            </a:extLst>
          </p:cNvPr>
          <p:cNvGrpSpPr/>
          <p:nvPr/>
        </p:nvGrpSpPr>
        <p:grpSpPr>
          <a:xfrm>
            <a:off x="1065039" y="2768903"/>
            <a:ext cx="6263999" cy="468001"/>
            <a:chOff x="628649" y="3114675"/>
            <a:chExt cx="6134102" cy="468001"/>
          </a:xfrm>
        </p:grpSpPr>
        <p:grpSp>
          <p:nvGrpSpPr>
            <p:cNvPr id="26" name="Group 36">
              <a:extLst>
                <a:ext uri="{FF2B5EF4-FFF2-40B4-BE49-F238E27FC236}">
                  <a16:creationId xmlns:a16="http://schemas.microsoft.com/office/drawing/2014/main" id="{4CBD00B0-EF2E-1E63-0462-C9B9E6B39E97}"/>
                </a:ext>
              </a:extLst>
            </p:cNvPr>
            <p:cNvGrpSpPr/>
            <p:nvPr/>
          </p:nvGrpSpPr>
          <p:grpSpPr>
            <a:xfrm>
              <a:off x="628649" y="3114675"/>
              <a:ext cx="6134102" cy="468001"/>
              <a:chOff x="628649" y="2565054"/>
              <a:chExt cx="6134102" cy="468001"/>
            </a:xfrm>
          </p:grpSpPr>
          <p:sp>
            <p:nvSpPr>
              <p:cNvPr id="28" name="TextBox 37">
                <a:extLst>
                  <a:ext uri="{FF2B5EF4-FFF2-40B4-BE49-F238E27FC236}">
                    <a16:creationId xmlns:a16="http://schemas.microsoft.com/office/drawing/2014/main" id="{9D1AA07E-0A97-C49E-D667-8D7832E22614}"/>
                  </a:ext>
                </a:extLst>
              </p:cNvPr>
              <p:cNvSpPr txBox="1"/>
              <p:nvPr/>
            </p:nvSpPr>
            <p:spPr>
              <a:xfrm>
                <a:off x="628651" y="2565055"/>
                <a:ext cx="6134100" cy="468000"/>
              </a:xfrm>
              <a:prstGeom prst="rect">
                <a:avLst/>
              </a:prstGeom>
              <a:noFill/>
            </p:spPr>
            <p:txBody>
              <a:bodyPr wrap="square" lIns="684000" tIns="72000" rIns="0" bIns="0" rtlCol="0" anchor="t">
                <a:noAutofit/>
              </a:bodyPr>
              <a:lstStyle/>
              <a:p>
                <a:pPr algn="l">
                  <a:lnSpc>
                    <a:spcPct val="114000"/>
                  </a:lnSpc>
                </a:pPr>
                <a:r>
                  <a:rPr lang="pl-PL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Możliwość skorzystania w Urzędzie z usługi tłumacza migowego na wniosek osoby </a:t>
                </a:r>
                <a:br>
                  <a:rPr lang="pl-PL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</a:br>
                <a:r>
                  <a:rPr lang="pl-PL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niesłyszącej, złożony co najmniej 3 dni wcześniej </a:t>
                </a:r>
              </a:p>
            </p:txBody>
          </p:sp>
          <p:grpSp>
            <p:nvGrpSpPr>
              <p:cNvPr id="29" name="Group 38">
                <a:extLst>
                  <a:ext uri="{FF2B5EF4-FFF2-40B4-BE49-F238E27FC236}">
                    <a16:creationId xmlns:a16="http://schemas.microsoft.com/office/drawing/2014/main" id="{EDD98236-1FBC-7886-4F27-7CBC2B59F72B}"/>
                  </a:ext>
                </a:extLst>
              </p:cNvPr>
              <p:cNvGrpSpPr/>
              <p:nvPr/>
            </p:nvGrpSpPr>
            <p:grpSpPr>
              <a:xfrm>
                <a:off x="628649" y="2565054"/>
                <a:ext cx="466969" cy="466969"/>
                <a:chOff x="628649" y="2565054"/>
                <a:chExt cx="466969" cy="466969"/>
              </a:xfrm>
            </p:grpSpPr>
            <p:sp>
              <p:nvSpPr>
                <p:cNvPr id="31" name="Rectangle 39">
                  <a:extLst>
                    <a:ext uri="{FF2B5EF4-FFF2-40B4-BE49-F238E27FC236}">
                      <a16:creationId xmlns:a16="http://schemas.microsoft.com/office/drawing/2014/main" id="{8AF4060F-FDFB-A14B-0122-8092A6A99CAB}"/>
                    </a:ext>
                  </a:extLst>
                </p:cNvPr>
                <p:cNvSpPr/>
                <p:nvPr/>
              </p:nvSpPr>
              <p:spPr>
                <a:xfrm>
                  <a:off x="628649" y="2565054"/>
                  <a:ext cx="466969" cy="46696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0">
                  <a:schemeClr val="accent1"/>
                </a:lnRef>
                <a:fillRef idx="1">
                  <a:schemeClr val="accent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tIns="72000" rtlCol="0" anchor="t"/>
                <a:lstStyle/>
                <a:p>
                  <a:pPr algn="ctr">
                    <a:lnSpc>
                      <a:spcPct val="100000"/>
                    </a:lnSpc>
                  </a:pPr>
                  <a:endParaRPr lang="en-GB" sz="1600"/>
                </a:p>
              </p:txBody>
            </p:sp>
            <p:sp>
              <p:nvSpPr>
                <p:cNvPr id="32" name="Freeform 19">
                  <a:extLst>
                    <a:ext uri="{FF2B5EF4-FFF2-40B4-BE49-F238E27FC236}">
                      <a16:creationId xmlns:a16="http://schemas.microsoft.com/office/drawing/2014/main" id="{7D00B12F-6F30-2CCE-DCCA-85678979F3F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72133" y="2633266"/>
                  <a:ext cx="180000" cy="330545"/>
                </a:xfrm>
                <a:custGeom>
                  <a:avLst/>
                  <a:gdLst>
                    <a:gd name="T0" fmla="*/ 2 w 109"/>
                    <a:gd name="T1" fmla="*/ 2 h 200"/>
                    <a:gd name="T2" fmla="*/ 11 w 109"/>
                    <a:gd name="T3" fmla="*/ 2 h 200"/>
                    <a:gd name="T4" fmla="*/ 109 w 109"/>
                    <a:gd name="T5" fmla="*/ 100 h 200"/>
                    <a:gd name="T6" fmla="*/ 11 w 109"/>
                    <a:gd name="T7" fmla="*/ 199 h 200"/>
                    <a:gd name="T8" fmla="*/ 7 w 109"/>
                    <a:gd name="T9" fmla="*/ 200 h 200"/>
                    <a:gd name="T10" fmla="*/ 2 w 109"/>
                    <a:gd name="T11" fmla="*/ 199 h 200"/>
                    <a:gd name="T12" fmla="*/ 2 w 109"/>
                    <a:gd name="T13" fmla="*/ 190 h 200"/>
                    <a:gd name="T14" fmla="*/ 91 w 109"/>
                    <a:gd name="T15" fmla="*/ 100 h 200"/>
                    <a:gd name="T16" fmla="*/ 2 w 109"/>
                    <a:gd name="T17" fmla="*/ 11 h 200"/>
                    <a:gd name="T18" fmla="*/ 2 w 109"/>
                    <a:gd name="T19" fmla="*/ 2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9" h="200">
                      <a:moveTo>
                        <a:pt x="2" y="2"/>
                      </a:moveTo>
                      <a:cubicBezTo>
                        <a:pt x="5" y="0"/>
                        <a:pt x="9" y="0"/>
                        <a:pt x="11" y="2"/>
                      </a:cubicBezTo>
                      <a:cubicBezTo>
                        <a:pt x="109" y="100"/>
                        <a:pt x="109" y="100"/>
                        <a:pt x="109" y="100"/>
                      </a:cubicBezTo>
                      <a:cubicBezTo>
                        <a:pt x="11" y="199"/>
                        <a:pt x="11" y="199"/>
                        <a:pt x="11" y="199"/>
                      </a:cubicBezTo>
                      <a:cubicBezTo>
                        <a:pt x="10" y="200"/>
                        <a:pt x="8" y="200"/>
                        <a:pt x="7" y="200"/>
                      </a:cubicBezTo>
                      <a:cubicBezTo>
                        <a:pt x="5" y="200"/>
                        <a:pt x="3" y="200"/>
                        <a:pt x="2" y="199"/>
                      </a:cubicBezTo>
                      <a:cubicBezTo>
                        <a:pt x="0" y="196"/>
                        <a:pt x="0" y="192"/>
                        <a:pt x="2" y="190"/>
                      </a:cubicBezTo>
                      <a:cubicBezTo>
                        <a:pt x="91" y="100"/>
                        <a:pt x="91" y="100"/>
                        <a:pt x="91" y="100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0" y="9"/>
                        <a:pt x="0" y="5"/>
                        <a:pt x="2" y="2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68580" tIns="7200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350" dirty="0"/>
                </a:p>
              </p:txBody>
            </p:sp>
          </p:grpSp>
        </p:grpSp>
        <p:cxnSp>
          <p:nvCxnSpPr>
            <p:cNvPr id="27" name="Straight Connector 7">
              <a:extLst>
                <a:ext uri="{FF2B5EF4-FFF2-40B4-BE49-F238E27FC236}">
                  <a16:creationId xmlns:a16="http://schemas.microsoft.com/office/drawing/2014/main" id="{9DA63474-B758-C078-4030-5D083D3909BC}"/>
                </a:ext>
              </a:extLst>
            </p:cNvPr>
            <p:cNvCxnSpPr>
              <a:cxnSpLocks/>
            </p:cNvCxnSpPr>
            <p:nvPr/>
          </p:nvCxnSpPr>
          <p:spPr>
            <a:xfrm>
              <a:off x="628650" y="3114675"/>
              <a:ext cx="6134100" cy="1588"/>
            </a:xfrm>
            <a:prstGeom prst="line">
              <a:avLst/>
            </a:prstGeom>
            <a:ln w="12700" cap="sq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</p:grpSp>
      <p:grpSp>
        <p:nvGrpSpPr>
          <p:cNvPr id="36" name="Group 11">
            <a:extLst>
              <a:ext uri="{FF2B5EF4-FFF2-40B4-BE49-F238E27FC236}">
                <a16:creationId xmlns:a16="http://schemas.microsoft.com/office/drawing/2014/main" id="{96D1DF26-73D2-8A73-5D71-3E632269B1BC}"/>
              </a:ext>
            </a:extLst>
          </p:cNvPr>
          <p:cNvGrpSpPr/>
          <p:nvPr/>
        </p:nvGrpSpPr>
        <p:grpSpPr>
          <a:xfrm>
            <a:off x="1011954" y="5758297"/>
            <a:ext cx="6134102" cy="468001"/>
            <a:chOff x="628649" y="3114675"/>
            <a:chExt cx="6134102" cy="468001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EFA374F-FBC0-0CCA-BB01-DF76E5760B49}"/>
                </a:ext>
              </a:extLst>
            </p:cNvPr>
            <p:cNvGrpSpPr/>
            <p:nvPr/>
          </p:nvGrpSpPr>
          <p:grpSpPr>
            <a:xfrm>
              <a:off x="628649" y="3114675"/>
              <a:ext cx="6134102" cy="468001"/>
              <a:chOff x="628649" y="2565054"/>
              <a:chExt cx="6134102" cy="468001"/>
            </a:xfrm>
          </p:grpSpPr>
          <p:sp>
            <p:nvSpPr>
              <p:cNvPr id="39" name="TextBox 37">
                <a:extLst>
                  <a:ext uri="{FF2B5EF4-FFF2-40B4-BE49-F238E27FC236}">
                    <a16:creationId xmlns:a16="http://schemas.microsoft.com/office/drawing/2014/main" id="{15BDFD07-B63E-0307-ED4E-BB52F9189A57}"/>
                  </a:ext>
                </a:extLst>
              </p:cNvPr>
              <p:cNvSpPr txBox="1"/>
              <p:nvPr/>
            </p:nvSpPr>
            <p:spPr>
              <a:xfrm>
                <a:off x="628651" y="2565055"/>
                <a:ext cx="6134100" cy="468000"/>
              </a:xfrm>
              <a:prstGeom prst="rect">
                <a:avLst/>
              </a:prstGeom>
              <a:noFill/>
            </p:spPr>
            <p:txBody>
              <a:bodyPr wrap="square" lIns="684000" tIns="72000" rIns="0" bIns="0" rtlCol="0" anchor="t">
                <a:noAutofit/>
              </a:bodyPr>
              <a:lstStyle/>
              <a:p>
                <a:pPr algn="l">
                  <a:lnSpc>
                    <a:spcPct val="114000"/>
                  </a:lnSpc>
                </a:pPr>
                <a:r>
                  <a:rPr lang="pl-PL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Obsługę klientów z psem asystującym</a:t>
                </a:r>
              </a:p>
            </p:txBody>
          </p:sp>
          <p:grpSp>
            <p:nvGrpSpPr>
              <p:cNvPr id="40" name="Group 38">
                <a:extLst>
                  <a:ext uri="{FF2B5EF4-FFF2-40B4-BE49-F238E27FC236}">
                    <a16:creationId xmlns:a16="http://schemas.microsoft.com/office/drawing/2014/main" id="{4654EEAA-94B9-64D5-3E68-00E295243AAE}"/>
                  </a:ext>
                </a:extLst>
              </p:cNvPr>
              <p:cNvGrpSpPr/>
              <p:nvPr/>
            </p:nvGrpSpPr>
            <p:grpSpPr>
              <a:xfrm>
                <a:off x="628649" y="2565054"/>
                <a:ext cx="466969" cy="466969"/>
                <a:chOff x="628649" y="2565054"/>
                <a:chExt cx="466969" cy="466969"/>
              </a:xfrm>
            </p:grpSpPr>
            <p:sp>
              <p:nvSpPr>
                <p:cNvPr id="41" name="Rectangle 39">
                  <a:extLst>
                    <a:ext uri="{FF2B5EF4-FFF2-40B4-BE49-F238E27FC236}">
                      <a16:creationId xmlns:a16="http://schemas.microsoft.com/office/drawing/2014/main" id="{42C16EA3-127C-0DA4-CC40-7D2619926817}"/>
                    </a:ext>
                  </a:extLst>
                </p:cNvPr>
                <p:cNvSpPr/>
                <p:nvPr/>
              </p:nvSpPr>
              <p:spPr>
                <a:xfrm>
                  <a:off x="628649" y="2565054"/>
                  <a:ext cx="466969" cy="46696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0">
                  <a:schemeClr val="accent1"/>
                </a:lnRef>
                <a:fillRef idx="1">
                  <a:schemeClr val="accent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tIns="72000" rtlCol="0" anchor="t"/>
                <a:lstStyle/>
                <a:p>
                  <a:pPr algn="ctr">
                    <a:lnSpc>
                      <a:spcPct val="100000"/>
                    </a:lnSpc>
                  </a:pPr>
                  <a:endParaRPr lang="en-GB" sz="1600"/>
                </a:p>
              </p:txBody>
            </p:sp>
            <p:sp>
              <p:nvSpPr>
                <p:cNvPr id="42" name="Freeform 19">
                  <a:extLst>
                    <a:ext uri="{FF2B5EF4-FFF2-40B4-BE49-F238E27FC236}">
                      <a16:creationId xmlns:a16="http://schemas.microsoft.com/office/drawing/2014/main" id="{C1382A07-78A8-AAB1-A283-ED490F21540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72133" y="2633266"/>
                  <a:ext cx="180000" cy="330545"/>
                </a:xfrm>
                <a:custGeom>
                  <a:avLst/>
                  <a:gdLst>
                    <a:gd name="T0" fmla="*/ 2 w 109"/>
                    <a:gd name="T1" fmla="*/ 2 h 200"/>
                    <a:gd name="T2" fmla="*/ 11 w 109"/>
                    <a:gd name="T3" fmla="*/ 2 h 200"/>
                    <a:gd name="T4" fmla="*/ 109 w 109"/>
                    <a:gd name="T5" fmla="*/ 100 h 200"/>
                    <a:gd name="T6" fmla="*/ 11 w 109"/>
                    <a:gd name="T7" fmla="*/ 199 h 200"/>
                    <a:gd name="T8" fmla="*/ 7 w 109"/>
                    <a:gd name="T9" fmla="*/ 200 h 200"/>
                    <a:gd name="T10" fmla="*/ 2 w 109"/>
                    <a:gd name="T11" fmla="*/ 199 h 200"/>
                    <a:gd name="T12" fmla="*/ 2 w 109"/>
                    <a:gd name="T13" fmla="*/ 190 h 200"/>
                    <a:gd name="T14" fmla="*/ 91 w 109"/>
                    <a:gd name="T15" fmla="*/ 100 h 200"/>
                    <a:gd name="T16" fmla="*/ 2 w 109"/>
                    <a:gd name="T17" fmla="*/ 11 h 200"/>
                    <a:gd name="T18" fmla="*/ 2 w 109"/>
                    <a:gd name="T19" fmla="*/ 2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9" h="200">
                      <a:moveTo>
                        <a:pt x="2" y="2"/>
                      </a:moveTo>
                      <a:cubicBezTo>
                        <a:pt x="5" y="0"/>
                        <a:pt x="9" y="0"/>
                        <a:pt x="11" y="2"/>
                      </a:cubicBezTo>
                      <a:cubicBezTo>
                        <a:pt x="109" y="100"/>
                        <a:pt x="109" y="100"/>
                        <a:pt x="109" y="100"/>
                      </a:cubicBezTo>
                      <a:cubicBezTo>
                        <a:pt x="11" y="199"/>
                        <a:pt x="11" y="199"/>
                        <a:pt x="11" y="199"/>
                      </a:cubicBezTo>
                      <a:cubicBezTo>
                        <a:pt x="10" y="200"/>
                        <a:pt x="8" y="200"/>
                        <a:pt x="7" y="200"/>
                      </a:cubicBezTo>
                      <a:cubicBezTo>
                        <a:pt x="5" y="200"/>
                        <a:pt x="3" y="200"/>
                        <a:pt x="2" y="199"/>
                      </a:cubicBezTo>
                      <a:cubicBezTo>
                        <a:pt x="0" y="196"/>
                        <a:pt x="0" y="192"/>
                        <a:pt x="2" y="190"/>
                      </a:cubicBezTo>
                      <a:cubicBezTo>
                        <a:pt x="91" y="100"/>
                        <a:pt x="91" y="100"/>
                        <a:pt x="91" y="100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0" y="9"/>
                        <a:pt x="0" y="5"/>
                        <a:pt x="2" y="2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68580" tIns="7200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350" dirty="0"/>
                </a:p>
              </p:txBody>
            </p:sp>
          </p:grpSp>
        </p:grpSp>
        <p:cxnSp>
          <p:nvCxnSpPr>
            <p:cNvPr id="38" name="Straight Connector 7">
              <a:extLst>
                <a:ext uri="{FF2B5EF4-FFF2-40B4-BE49-F238E27FC236}">
                  <a16:creationId xmlns:a16="http://schemas.microsoft.com/office/drawing/2014/main" id="{3DB58B27-49FF-BA5D-957D-F7312D74CC9D}"/>
                </a:ext>
              </a:extLst>
            </p:cNvPr>
            <p:cNvCxnSpPr>
              <a:cxnSpLocks/>
            </p:cNvCxnSpPr>
            <p:nvPr/>
          </p:nvCxnSpPr>
          <p:spPr>
            <a:xfrm>
              <a:off x="628650" y="3114675"/>
              <a:ext cx="6134100" cy="1588"/>
            </a:xfrm>
            <a:prstGeom prst="line">
              <a:avLst/>
            </a:prstGeom>
            <a:ln w="12700" cap="sq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</p:grpSp>
      <p:grpSp>
        <p:nvGrpSpPr>
          <p:cNvPr id="72" name="Group 11">
            <a:extLst>
              <a:ext uri="{FF2B5EF4-FFF2-40B4-BE49-F238E27FC236}">
                <a16:creationId xmlns:a16="http://schemas.microsoft.com/office/drawing/2014/main" id="{96D1DF26-73D2-8A73-5D71-3E632269B1BC}"/>
              </a:ext>
            </a:extLst>
          </p:cNvPr>
          <p:cNvGrpSpPr/>
          <p:nvPr/>
        </p:nvGrpSpPr>
        <p:grpSpPr>
          <a:xfrm>
            <a:off x="1011956" y="4419021"/>
            <a:ext cx="6238765" cy="588119"/>
            <a:chOff x="628649" y="3114675"/>
            <a:chExt cx="6134102" cy="468001"/>
          </a:xfrm>
        </p:grpSpPr>
        <p:grpSp>
          <p:nvGrpSpPr>
            <p:cNvPr id="73" name="Group 36">
              <a:extLst>
                <a:ext uri="{FF2B5EF4-FFF2-40B4-BE49-F238E27FC236}">
                  <a16:creationId xmlns:a16="http://schemas.microsoft.com/office/drawing/2014/main" id="{8EFA374F-FBC0-0CCA-BB01-DF76E5760B49}"/>
                </a:ext>
              </a:extLst>
            </p:cNvPr>
            <p:cNvGrpSpPr/>
            <p:nvPr/>
          </p:nvGrpSpPr>
          <p:grpSpPr>
            <a:xfrm>
              <a:off x="628649" y="3114675"/>
              <a:ext cx="6134102" cy="468001"/>
              <a:chOff x="628649" y="2565054"/>
              <a:chExt cx="6134102" cy="468001"/>
            </a:xfrm>
          </p:grpSpPr>
          <p:sp>
            <p:nvSpPr>
              <p:cNvPr id="75" name="TextBox 37">
                <a:extLst>
                  <a:ext uri="{FF2B5EF4-FFF2-40B4-BE49-F238E27FC236}">
                    <a16:creationId xmlns:a16="http://schemas.microsoft.com/office/drawing/2014/main" id="{15BDFD07-B63E-0307-ED4E-BB52F9189A57}"/>
                  </a:ext>
                </a:extLst>
              </p:cNvPr>
              <p:cNvSpPr txBox="1"/>
              <p:nvPr/>
            </p:nvSpPr>
            <p:spPr>
              <a:xfrm>
                <a:off x="628651" y="2565055"/>
                <a:ext cx="6134100" cy="468000"/>
              </a:xfrm>
              <a:prstGeom prst="rect">
                <a:avLst/>
              </a:prstGeom>
              <a:noFill/>
            </p:spPr>
            <p:txBody>
              <a:bodyPr wrap="square" lIns="684000" tIns="72000" rIns="0" bIns="0" rtlCol="0" anchor="t">
                <a:noAutofit/>
              </a:bodyPr>
              <a:lstStyle/>
              <a:p>
                <a:pPr algn="l">
                  <a:lnSpc>
                    <a:spcPct val="114000"/>
                  </a:lnSpc>
                </a:pPr>
                <a:r>
                  <a:rPr lang="pl-PL" sz="2000" dirty="0" smtClean="0">
                    <a:latin typeface="Arial" panose="020B0604020202020204" pitchFamily="34" charset="0"/>
                    <a:cs typeface="Times New Roman" panose="02020603050405020304" pitchFamily="18" charset="0"/>
                  </a:rPr>
                  <a:t>Możliwość skorzystania z pętli indukcyjnej </a:t>
                </a:r>
                <a:endParaRPr lang="pl-PL" sz="2000" dirty="0">
                  <a:latin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6" name="Group 38">
                <a:extLst>
                  <a:ext uri="{FF2B5EF4-FFF2-40B4-BE49-F238E27FC236}">
                    <a16:creationId xmlns:a16="http://schemas.microsoft.com/office/drawing/2014/main" id="{4654EEAA-94B9-64D5-3E68-00E295243AAE}"/>
                  </a:ext>
                </a:extLst>
              </p:cNvPr>
              <p:cNvGrpSpPr/>
              <p:nvPr/>
            </p:nvGrpSpPr>
            <p:grpSpPr>
              <a:xfrm>
                <a:off x="628649" y="2565054"/>
                <a:ext cx="466969" cy="466969"/>
                <a:chOff x="628649" y="2565054"/>
                <a:chExt cx="466969" cy="466969"/>
              </a:xfrm>
            </p:grpSpPr>
            <p:sp>
              <p:nvSpPr>
                <p:cNvPr id="77" name="Rectangle 39">
                  <a:extLst>
                    <a:ext uri="{FF2B5EF4-FFF2-40B4-BE49-F238E27FC236}">
                      <a16:creationId xmlns:a16="http://schemas.microsoft.com/office/drawing/2014/main" id="{42C16EA3-127C-0DA4-CC40-7D2619926817}"/>
                    </a:ext>
                  </a:extLst>
                </p:cNvPr>
                <p:cNvSpPr/>
                <p:nvPr/>
              </p:nvSpPr>
              <p:spPr>
                <a:xfrm>
                  <a:off x="628649" y="2565054"/>
                  <a:ext cx="466969" cy="46696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0">
                  <a:schemeClr val="accent1"/>
                </a:lnRef>
                <a:fillRef idx="1">
                  <a:schemeClr val="accent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tIns="72000" rtlCol="0" anchor="t"/>
                <a:lstStyle/>
                <a:p>
                  <a:pPr algn="ctr">
                    <a:lnSpc>
                      <a:spcPct val="100000"/>
                    </a:lnSpc>
                  </a:pPr>
                  <a:endParaRPr lang="en-GB" sz="1600"/>
                </a:p>
              </p:txBody>
            </p:sp>
            <p:sp>
              <p:nvSpPr>
                <p:cNvPr id="78" name="Freeform 19">
                  <a:extLst>
                    <a:ext uri="{FF2B5EF4-FFF2-40B4-BE49-F238E27FC236}">
                      <a16:creationId xmlns:a16="http://schemas.microsoft.com/office/drawing/2014/main" id="{C1382A07-78A8-AAB1-A283-ED490F21540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72133" y="2633266"/>
                  <a:ext cx="180000" cy="330545"/>
                </a:xfrm>
                <a:custGeom>
                  <a:avLst/>
                  <a:gdLst>
                    <a:gd name="T0" fmla="*/ 2 w 109"/>
                    <a:gd name="T1" fmla="*/ 2 h 200"/>
                    <a:gd name="T2" fmla="*/ 11 w 109"/>
                    <a:gd name="T3" fmla="*/ 2 h 200"/>
                    <a:gd name="T4" fmla="*/ 109 w 109"/>
                    <a:gd name="T5" fmla="*/ 100 h 200"/>
                    <a:gd name="T6" fmla="*/ 11 w 109"/>
                    <a:gd name="T7" fmla="*/ 199 h 200"/>
                    <a:gd name="T8" fmla="*/ 7 w 109"/>
                    <a:gd name="T9" fmla="*/ 200 h 200"/>
                    <a:gd name="T10" fmla="*/ 2 w 109"/>
                    <a:gd name="T11" fmla="*/ 199 h 200"/>
                    <a:gd name="T12" fmla="*/ 2 w 109"/>
                    <a:gd name="T13" fmla="*/ 190 h 200"/>
                    <a:gd name="T14" fmla="*/ 91 w 109"/>
                    <a:gd name="T15" fmla="*/ 100 h 200"/>
                    <a:gd name="T16" fmla="*/ 2 w 109"/>
                    <a:gd name="T17" fmla="*/ 11 h 200"/>
                    <a:gd name="T18" fmla="*/ 2 w 109"/>
                    <a:gd name="T19" fmla="*/ 2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9" h="200">
                      <a:moveTo>
                        <a:pt x="2" y="2"/>
                      </a:moveTo>
                      <a:cubicBezTo>
                        <a:pt x="5" y="0"/>
                        <a:pt x="9" y="0"/>
                        <a:pt x="11" y="2"/>
                      </a:cubicBezTo>
                      <a:cubicBezTo>
                        <a:pt x="109" y="100"/>
                        <a:pt x="109" y="100"/>
                        <a:pt x="109" y="100"/>
                      </a:cubicBezTo>
                      <a:cubicBezTo>
                        <a:pt x="11" y="199"/>
                        <a:pt x="11" y="199"/>
                        <a:pt x="11" y="199"/>
                      </a:cubicBezTo>
                      <a:cubicBezTo>
                        <a:pt x="10" y="200"/>
                        <a:pt x="8" y="200"/>
                        <a:pt x="7" y="200"/>
                      </a:cubicBezTo>
                      <a:cubicBezTo>
                        <a:pt x="5" y="200"/>
                        <a:pt x="3" y="200"/>
                        <a:pt x="2" y="199"/>
                      </a:cubicBezTo>
                      <a:cubicBezTo>
                        <a:pt x="0" y="196"/>
                        <a:pt x="0" y="192"/>
                        <a:pt x="2" y="190"/>
                      </a:cubicBezTo>
                      <a:cubicBezTo>
                        <a:pt x="91" y="100"/>
                        <a:pt x="91" y="100"/>
                        <a:pt x="91" y="100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0" y="9"/>
                        <a:pt x="0" y="5"/>
                        <a:pt x="2" y="2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68580" tIns="7200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350" dirty="0"/>
                </a:p>
              </p:txBody>
            </p:sp>
          </p:grpSp>
        </p:grpSp>
        <p:cxnSp>
          <p:nvCxnSpPr>
            <p:cNvPr id="74" name="Straight Connector 7">
              <a:extLst>
                <a:ext uri="{FF2B5EF4-FFF2-40B4-BE49-F238E27FC236}">
                  <a16:creationId xmlns:a16="http://schemas.microsoft.com/office/drawing/2014/main" id="{3DB58B27-49FF-BA5D-957D-F7312D74CC9D}"/>
                </a:ext>
              </a:extLst>
            </p:cNvPr>
            <p:cNvCxnSpPr>
              <a:cxnSpLocks/>
            </p:cNvCxnSpPr>
            <p:nvPr/>
          </p:nvCxnSpPr>
          <p:spPr>
            <a:xfrm>
              <a:off x="628650" y="3114675"/>
              <a:ext cx="6134100" cy="1588"/>
            </a:xfrm>
            <a:prstGeom prst="line">
              <a:avLst/>
            </a:prstGeom>
            <a:ln w="12700" cap="sq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</p:cxnSp>
      </p:grpSp>
      <p:pic>
        <p:nvPicPr>
          <p:cNvPr id="79" name="Obraz 78">
            <a:extLst>
              <a:ext uri="{FF2B5EF4-FFF2-40B4-BE49-F238E27FC236}">
                <a16:creationId xmlns:a16="http://schemas.microsoft.com/office/drawing/2014/main" id="{263E1D79-9A47-2432-F431-C0D3E63B73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17034" y="11277600"/>
            <a:ext cx="2333968" cy="2339877"/>
          </a:xfrm>
          <a:prstGeom prst="rect">
            <a:avLst/>
          </a:prstGeom>
        </p:spPr>
      </p:pic>
      <p:pic>
        <p:nvPicPr>
          <p:cNvPr id="89" name="Graphic 7">
            <a:extLst>
              <a:ext uri="{FF2B5EF4-FFF2-40B4-BE49-F238E27FC236}">
                <a16:creationId xmlns:a16="http://schemas.microsoft.com/office/drawing/2014/main" id="{B40295DC-193D-1B58-1A83-2D377E60D56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7383152" y="7993400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5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410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wC">
  <a:themeElements>
    <a:clrScheme name="Custom 16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2C388E"/>
      </a:accent1>
      <a:accent2>
        <a:srgbClr val="6D67A5"/>
      </a:accent2>
      <a:accent3>
        <a:srgbClr val="FAB417"/>
      </a:accent3>
      <a:accent4>
        <a:srgbClr val="7D7D7D"/>
      </a:accent4>
      <a:accent5>
        <a:srgbClr val="464646"/>
      </a:accent5>
      <a:accent6>
        <a:srgbClr val="262626"/>
      </a:accent6>
      <a:hlink>
        <a:srgbClr val="2C388E"/>
      </a:hlink>
      <a:folHlink>
        <a:srgbClr val="6D67A5"/>
      </a:folHlink>
    </a:clrScheme>
    <a:fontScheme name="PwC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PwC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108000" tIns="0" rIns="0" bIns="0" rtlCol="0">
        <a:spAutoFit/>
      </a:bodyPr>
      <a:lstStyle>
        <a:defPPr algn="l">
          <a:lnSpc>
            <a:spcPct val="114000"/>
          </a:lnSpc>
          <a:defRPr sz="1500" dirty="0">
            <a:latin typeface="Arial" panose="020B0604020202020204" pitchFamily="34" charset="0"/>
            <a:cs typeface="Times New Roman" panose="02020603050405020304" pitchFamily="18" charset="0"/>
          </a:defRPr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  <a:extLst>
    <a:ext uri="{05A4C25C-085E-4340-85A3-A5531E510DB2}">
      <thm15:themeFamily xmlns:thm15="http://schemas.microsoft.com/office/thememl/2012/main" name="PwC 16x9 PowerPoint 08Oct2018" id="{BF377696-7D08-47D2-AF19-27D76F4E8FB7}" vid="{71BF8C14-62C8-40A5-97EF-74ED9907CD5B}"/>
    </a:ext>
  </a:extLst>
</a:theme>
</file>

<file path=ppt/theme/theme2.xml><?xml version="1.0" encoding="utf-8"?>
<a:theme xmlns:a="http://schemas.openxmlformats.org/drawingml/2006/main" name="PwC">
  <a:themeElements>
    <a:clrScheme name="PwC Color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B536A"/>
      </a:accent5>
      <a:accent6>
        <a:srgbClr val="464646"/>
      </a:accent6>
      <a:hlink>
        <a:srgbClr val="D04A02"/>
      </a:hlink>
      <a:folHlink>
        <a:srgbClr val="DB536A"/>
      </a:folHlink>
    </a:clrScheme>
    <a:fontScheme name="PwC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PwC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/>
      <a:lstStyle>
        <a:defPPr marL="182880" indent="-182880">
          <a:lnSpc>
            <a:spcPct val="100000"/>
          </a:lnSpc>
          <a:spcAft>
            <a:spcPts val="600"/>
          </a:spcAft>
          <a:buSzPct val="100000"/>
          <a:buFont typeface="Arial"/>
          <a:buChar char="•"/>
          <a:defRPr sz="1600"/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</a:theme>
</file>

<file path=ppt/theme/theme3.xml><?xml version="1.0" encoding="utf-8"?>
<a:theme xmlns:a="http://schemas.openxmlformats.org/drawingml/2006/main" name="PwC">
  <a:themeElements>
    <a:clrScheme name="PwC Color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B536A"/>
      </a:accent5>
      <a:accent6>
        <a:srgbClr val="464646"/>
      </a:accent6>
      <a:hlink>
        <a:srgbClr val="D04A02"/>
      </a:hlink>
      <a:folHlink>
        <a:srgbClr val="DB536A"/>
      </a:folHlink>
    </a:clrScheme>
    <a:fontScheme name="PwC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PwC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/>
      <a:lstStyle>
        <a:defPPr marL="182880" indent="-182880">
          <a:lnSpc>
            <a:spcPct val="100000"/>
          </a:lnSpc>
          <a:spcAft>
            <a:spcPts val="600"/>
          </a:spcAft>
          <a:buSzPct val="100000"/>
          <a:buFont typeface="Arial"/>
          <a:buChar char="•"/>
          <a:defRPr sz="1600"/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C9E5DBD367AD47A6555A5AF6710CE9" ma:contentTypeVersion="10" ma:contentTypeDescription="Create a new document." ma:contentTypeScope="" ma:versionID="7e3d0fc721899f2796aed3709a577d4e">
  <xsd:schema xmlns:xsd="http://www.w3.org/2001/XMLSchema" xmlns:xs="http://www.w3.org/2001/XMLSchema" xmlns:p="http://schemas.microsoft.com/office/2006/metadata/properties" xmlns:ns2="8191723f-b168-4802-972b-3b5385e435a6" xmlns:ns3="bf3f9575-65b8-4549-b389-33a18b8943d7" targetNamespace="http://schemas.microsoft.com/office/2006/metadata/properties" ma:root="true" ma:fieldsID="e9f2282e93837f7cd72a524b46970754" ns2:_="" ns3:_="">
    <xsd:import namespace="8191723f-b168-4802-972b-3b5385e435a6"/>
    <xsd:import namespace="bf3f9575-65b8-4549-b389-33a18b8943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91723f-b168-4802-972b-3b5385e435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7bde53e-b0a2-4e98-8550-8a152603f3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3f9575-65b8-4549-b389-33a18b8943d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1b7f5470-db2b-44c5-bdf3-2959f2d5f7de}" ma:internalName="TaxCatchAll" ma:showField="CatchAllData" ma:web="bf3f9575-65b8-4549-b389-33a18b8943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f3f9575-65b8-4549-b389-33a18b8943d7" xsi:nil="true"/>
    <lcf76f155ced4ddcb4097134ff3c332f xmlns="8191723f-b168-4802-972b-3b5385e435a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15BD411-8BB5-4F9A-BB34-7E8E591FAF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91723f-b168-4802-972b-3b5385e435a6"/>
    <ds:schemaRef ds:uri="bf3f9575-65b8-4549-b389-33a18b8943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6A244F-0E4D-4D7A-9A41-11BD5C7EEB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9FDC01-826D-440A-8313-55C2BB59AFE3}">
  <ds:schemaRefs>
    <ds:schemaRef ds:uri="http://schemas.microsoft.com/office/2006/metadata/properties"/>
    <ds:schemaRef ds:uri="http://schemas.microsoft.com/office/infopath/2007/PartnerControls"/>
    <ds:schemaRef ds:uri="bf3f9575-65b8-4549-b389-33a18b8943d7"/>
    <ds:schemaRef ds:uri="8191723f-b168-4802-972b-3b5385e435a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PwC_16x9_BrandUpdate_2018</Template>
  <TotalTime>1595</TotalTime>
  <Words>100</Words>
  <Application>Microsoft Office PowerPoint</Application>
  <PresentationFormat>Niestandardowy</PresentationFormat>
  <Paragraphs>9</Paragraphs>
  <Slides>1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6" baseType="lpstr">
      <vt:lpstr>Arial</vt:lpstr>
      <vt:lpstr>Georgia</vt:lpstr>
      <vt:lpstr>Times New Roman</vt:lpstr>
      <vt:lpstr>PwC</vt:lpstr>
      <vt:lpstr>think-cell Slide</vt:lpstr>
      <vt:lpstr>Prezentacja programu PowerPoint</vt:lpstr>
    </vt:vector>
  </TitlesOfParts>
  <Manager/>
  <Company>PricewaterhouseCoopers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Infografiki - Komunikacja i zasady savoir-vivre’u</dc:title>
  <dc:subject/>
  <dc:creator>Dorota Joziak</dc:creator>
  <cp:keywords/>
  <dc:description/>
  <cp:lastModifiedBy>Działdowska Wioleta</cp:lastModifiedBy>
  <cp:revision>156</cp:revision>
  <dcterms:created xsi:type="dcterms:W3CDTF">2018-11-30T12:52:36Z</dcterms:created>
  <dcterms:modified xsi:type="dcterms:W3CDTF">2023-10-26T07:35:21Z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0x01010097C9E5DBD367AD47A6555A5AF6710CE9</vt:lpwstr>
  </property>
  <property fmtid="{D5CDD505-2E9C-101B-9397-08002B2CF9AE}" pid="3" name="MFCATEGORY">
    <vt:lpwstr>InformacjePubliczneInformacjeSektoraPublicznego</vt:lpwstr>
  </property>
  <property fmtid="{D5CDD505-2E9C-101B-9397-08002B2CF9AE}" pid="4" name="MFClassifiedBy">
    <vt:lpwstr>UxC4dwLulzfINJ8nQH+xvX5LNGipWa4BRSZhPgxsCvm1l3EYFhmlvl6IFHmMvmOwF8dQCdla2BMANZKxawuKcA==</vt:lpwstr>
  </property>
  <property fmtid="{D5CDD505-2E9C-101B-9397-08002B2CF9AE}" pid="5" name="MFClassificationDate">
    <vt:lpwstr>2023-10-26T09:28:41.1633842+02:00</vt:lpwstr>
  </property>
  <property fmtid="{D5CDD505-2E9C-101B-9397-08002B2CF9AE}" pid="6" name="MFClassifiedBySID">
    <vt:lpwstr>UxC4dwLulzfINJ8nQH+xvX5LNGipWa4BRSZhPgxsCvm42mrIC/DSDv0ggS+FjUN/2v1BBotkLlY5aAiEhoi6ubOfItH2NwT+2IoXWVY+DV1XIBuf/XbBWRcMeNjHf8zy</vt:lpwstr>
  </property>
  <property fmtid="{D5CDD505-2E9C-101B-9397-08002B2CF9AE}" pid="7" name="MFGRNItemId">
    <vt:lpwstr>GRN-fd3f0960-6a31-49fd-89ca-30baf8f6aa4f</vt:lpwstr>
  </property>
  <property fmtid="{D5CDD505-2E9C-101B-9397-08002B2CF9AE}" pid="8" name="MFHash">
    <vt:lpwstr>6927VxPa89vQiuedFEzWz54G05Y+YFvEn4CCL/QA0zc=</vt:lpwstr>
  </property>
  <property fmtid="{D5CDD505-2E9C-101B-9397-08002B2CF9AE}" pid="9" name="DLPManualFileClassification">
    <vt:lpwstr>{2755b7d9-e53d-4779-a40c-03797dcf43b3}</vt:lpwstr>
  </property>
  <property fmtid="{D5CDD505-2E9C-101B-9397-08002B2CF9AE}" pid="10" name="MFRefresh">
    <vt:lpwstr>False</vt:lpwstr>
  </property>
</Properties>
</file>